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DCFCE"/>
          </a:solidFill>
        </a:fill>
      </a:tcStyle>
    </a:wholeTbl>
    <a:band2H>
      <a:tcTxStyle/>
      <a:tcStyle>
        <a:tcBdr/>
        <a:fill>
          <a:solidFill>
            <a:srgbClr val="E8E9E8"/>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firstRow>
  </a:tblStyle>
  <a:tblStyle styleId="{C7B018BB-80A7-4F77-B60F-C8B233D01FF8}"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D6D1CF"/>
          </a:solidFill>
        </a:fill>
      </a:tcStyle>
    </a:wholeTbl>
    <a:band2H>
      <a:tcTxStyle/>
      <a:tcStyle>
        <a:tcBdr/>
        <a:fill>
          <a:solidFill>
            <a:srgbClr val="ECEAE8"/>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firstRow>
  </a:tblStyle>
  <a:tblStyle styleId="{EEE7283C-3CF3-47DC-8721-378D4A62B228}"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CCFD0"/>
          </a:solidFill>
        </a:fill>
      </a:tcStyle>
    </a:wholeTbl>
    <a:band2H>
      <a:tcTxStyle/>
      <a:tcStyle>
        <a:tcBdr/>
        <a:fill>
          <a:solidFill>
            <a:srgbClr val="E7E9E9"/>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firstRow>
  </a:tblStyle>
  <a:tblStyle styleId="{CF821DB8-F4EB-4A41-A1BA-3FCAFE7338EE}" styleName="">
    <a:tblBg/>
    <a:wholeTbl>
      <a:tcTxStyle b="on"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081B19"/>
          </a:solidFill>
        </a:fill>
      </a:tcStyle>
    </a:band2H>
    <a:firstCol>
      <a:tcTxStyle b="on" i="off">
        <a:fontRef idx="minor">
          <a:srgbClr val="081B19"/>
        </a:fontRef>
        <a:srgbClr val="081B1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81B19"/>
          </a:solidFill>
        </a:fill>
      </a:tcStyle>
    </a:lastRow>
    <a:firstRow>
      <a:tcTxStyle b="on" i="off">
        <a:fontRef idx="minor">
          <a:srgbClr val="081B19"/>
        </a:fontRef>
        <a:srgbClr val="081B19"/>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firstRow>
  </a:tblStyle>
  <a:tblStyle styleId="{2708684C-4D16-4618-839F-0558EEFCDFE6}" styleName="">
    <a:tblBg/>
    <a:wholeTb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2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png>
</file>

<file path=ppt/media/image12.jpeg>
</file>

<file path=ppt/media/image13.png>
</file>

<file path=ppt/media/image14.png>
</file>

<file path=ppt/media/image15.png>
</file>

<file path=ppt/media/image16.jpeg>
</file>

<file path=ppt/media/image17.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xfrm>
            <a:off x="1143000" y="685800"/>
            <a:ext cx="4572000" cy="3429000"/>
          </a:xfrm>
          <a:prstGeom prst="rect">
            <a:avLst/>
          </a:prstGeom>
        </p:spPr>
        <p:txBody>
          <a:bodyPr/>
          <a:lstStyle/>
          <a:p>
            <a:endParaRPr/>
          </a:p>
        </p:txBody>
      </p:sp>
      <p:sp>
        <p:nvSpPr>
          <p:cNvPr id="214" name="Shape 2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spTree>
      <p:nvGrpSpPr>
        <p:cNvPr id="1" name=""/>
        <p:cNvGrpSpPr/>
        <p:nvPr/>
      </p:nvGrpSpPr>
      <p:grpSpPr>
        <a:xfrm>
          <a:off x="0" y="0"/>
          <a:ext cx="0" cy="0"/>
          <a:chOff x="0" y="0"/>
          <a:chExt cx="0" cy="0"/>
        </a:xfrm>
      </p:grpSpPr>
      <p:sp>
        <p:nvSpPr>
          <p:cNvPr id="12"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13" name="Rectangle 6"/>
          <p:cNvSpPr/>
          <p:nvPr/>
        </p:nvSpPr>
        <p:spPr>
          <a:xfrm>
            <a:off x="1773" y="0"/>
            <a:ext cx="4386199"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14" name="Title Text"/>
          <p:cNvSpPr txBox="1">
            <a:spLocks noGrp="1"/>
          </p:cNvSpPr>
          <p:nvPr>
            <p:ph type="title"/>
          </p:nvPr>
        </p:nvSpPr>
        <p:spPr>
          <a:xfrm>
            <a:off x="684360" y="428902"/>
            <a:ext cx="3071006" cy="3051394"/>
          </a:xfrm>
          <a:prstGeom prst="rect">
            <a:avLst/>
          </a:prstGeom>
        </p:spPr>
        <p:txBody>
          <a:bodyPr anchor="b"/>
          <a:lstStyle>
            <a:lvl1pPr algn="ctr">
              <a:lnSpc>
                <a:spcPct val="90000"/>
              </a:lnSpc>
              <a:tabLst>
                <a:tab pos="3365500" algn="l"/>
              </a:tabLst>
            </a:lvl1pPr>
          </a:lstStyle>
          <a:p>
            <a:r>
              <a:t>Title Text</a:t>
            </a:r>
          </a:p>
        </p:txBody>
      </p:sp>
      <p:sp>
        <p:nvSpPr>
          <p:cNvPr id="15" name="Body Level One…"/>
          <p:cNvSpPr txBox="1">
            <a:spLocks noGrp="1"/>
          </p:cNvSpPr>
          <p:nvPr>
            <p:ph type="body" sz="quarter" idx="1" hasCustomPrompt="1"/>
          </p:nvPr>
        </p:nvSpPr>
        <p:spPr>
          <a:xfrm>
            <a:off x="744874" y="5116529"/>
            <a:ext cx="2948686" cy="955499"/>
          </a:xfrm>
          <a:prstGeom prst="rect">
            <a:avLst/>
          </a:prstGeom>
        </p:spPr>
        <p:txBody>
          <a:bodyPr/>
          <a:lstStyle>
            <a:lvl1pPr marL="0" indent="0" algn="ctr">
              <a:lnSpc>
                <a:spcPct val="150000"/>
              </a:lnSpc>
              <a:buSzTx/>
              <a:buFontTx/>
              <a:buNone/>
              <a:defRPr sz="1600" cap="all" spc="600">
                <a:solidFill>
                  <a:srgbClr val="E2D4CA"/>
                </a:solidFill>
              </a:defRPr>
            </a:lvl1pPr>
            <a:lvl2pPr algn="ctr">
              <a:lnSpc>
                <a:spcPct val="150000"/>
              </a:lnSpc>
              <a:buFontTx/>
              <a:defRPr sz="1600" cap="all" spc="600">
                <a:solidFill>
                  <a:srgbClr val="E2D4CA"/>
                </a:solidFill>
              </a:defRPr>
            </a:lvl2pPr>
            <a:lvl3pPr marL="533400" indent="-304800" algn="ctr">
              <a:lnSpc>
                <a:spcPct val="150000"/>
              </a:lnSpc>
              <a:buFontTx/>
              <a:defRPr sz="1600" cap="all" spc="600">
                <a:solidFill>
                  <a:srgbClr val="E2D4CA"/>
                </a:solidFill>
              </a:defRPr>
            </a:lvl3pPr>
            <a:lvl4pPr algn="ctr">
              <a:lnSpc>
                <a:spcPct val="150000"/>
              </a:lnSpc>
              <a:buFontTx/>
              <a:defRPr sz="1600" cap="all" spc="600">
                <a:solidFill>
                  <a:srgbClr val="E2D4CA"/>
                </a:solidFill>
              </a:defRPr>
            </a:lvl4pPr>
            <a:lvl5pPr marL="914400" indent="-228600" algn="ctr">
              <a:lnSpc>
                <a:spcPct val="150000"/>
              </a:lnSpc>
              <a:buFontTx/>
              <a:defRPr sz="1600" cap="all" spc="600">
                <a:solidFill>
                  <a:srgbClr val="E2D4CA"/>
                </a:solidFill>
              </a:defRPr>
            </a:lvl5pPr>
          </a:lstStyle>
          <a:p>
            <a:r>
              <a:t>subtitle</a:t>
            </a:r>
          </a:p>
          <a:p>
            <a:pPr lvl="1"/>
            <a:endParaRPr/>
          </a:p>
          <a:p>
            <a:pPr lvl="2"/>
            <a:endParaRPr/>
          </a:p>
          <a:p>
            <a:pPr lvl="3"/>
            <a:endParaRPr/>
          </a:p>
          <a:p>
            <a:pPr lvl="4"/>
            <a:endParaRPr/>
          </a:p>
        </p:txBody>
      </p:sp>
      <p:sp>
        <p:nvSpPr>
          <p:cNvPr id="16" name="Freeform: Shape 9"/>
          <p:cNvSpPr/>
          <p:nvPr/>
        </p:nvSpPr>
        <p:spPr>
          <a:xfrm rot="13547565" flipH="1">
            <a:off x="1747498" y="3853644"/>
            <a:ext cx="1044435" cy="908559"/>
          </a:xfrm>
          <a:custGeom>
            <a:avLst/>
            <a:gdLst/>
            <a:ahLst/>
            <a:cxnLst>
              <a:cxn ang="0">
                <a:pos x="wd2" y="hd2"/>
              </a:cxn>
              <a:cxn ang="5400000">
                <a:pos x="wd2" y="hd2"/>
              </a:cxn>
              <a:cxn ang="10800000">
                <a:pos x="wd2" y="hd2"/>
              </a:cxn>
              <a:cxn ang="16200000">
                <a:pos x="wd2" y="hd2"/>
              </a:cxn>
            </a:cxnLst>
            <a:rect l="0" t="0" r="r" b="b"/>
            <a:pathLst>
              <a:path w="21550" h="21597"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endParaRPr/>
          </a:p>
        </p:txBody>
      </p:sp>
      <p:sp>
        <p:nvSpPr>
          <p:cNvPr id="17" name="Picture Placeholder 11"/>
          <p:cNvSpPr>
            <a:spLocks noGrp="1"/>
          </p:cNvSpPr>
          <p:nvPr>
            <p:ph type="pic" idx="21"/>
          </p:nvPr>
        </p:nvSpPr>
        <p:spPr>
          <a:xfrm>
            <a:off x="4383023" y="0"/>
            <a:ext cx="7808977" cy="6858000"/>
          </a:xfrm>
          <a:prstGeom prst="rect">
            <a:avLst/>
          </a:prstGeom>
        </p:spPr>
        <p:txBody>
          <a:bodyPr lIns="91439" tIns="45719" rIns="91439" bIns="45719">
            <a:noAutofit/>
          </a:bodyPr>
          <a:lstStyle/>
          <a:p>
            <a:endParaRPr/>
          </a:p>
        </p:txBody>
      </p:sp>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13" name="Title Text"/>
          <p:cNvSpPr txBox="1">
            <a:spLocks noGrp="1"/>
          </p:cNvSpPr>
          <p:nvPr>
            <p:ph type="title"/>
          </p:nvPr>
        </p:nvSpPr>
        <p:spPr>
          <a:xfrm>
            <a:off x="839787" y="665628"/>
            <a:ext cx="10515601" cy="818997"/>
          </a:xfrm>
          <a:prstGeom prst="rect">
            <a:avLst/>
          </a:prstGeom>
        </p:spPr>
        <p:txBody>
          <a:bodyPr/>
          <a:lstStyle/>
          <a:p>
            <a:r>
              <a:t>Title Text</a:t>
            </a:r>
          </a:p>
        </p:txBody>
      </p:sp>
      <p:sp>
        <p:nvSpPr>
          <p:cNvPr id="114" name="Body Level One…"/>
          <p:cNvSpPr txBox="1">
            <a:spLocks noGrp="1"/>
          </p:cNvSpPr>
          <p:nvPr>
            <p:ph type="body" sz="quarter" idx="1"/>
          </p:nvPr>
        </p:nvSpPr>
        <p:spPr>
          <a:xfrm>
            <a:off x="836612" y="1806038"/>
            <a:ext cx="5157788" cy="584550"/>
          </a:xfrm>
          <a:prstGeom prst="rect">
            <a:avLst/>
          </a:prstGeom>
        </p:spPr>
        <p:txBody>
          <a:bodyPr anchor="b"/>
          <a:lstStyle>
            <a:lvl1pPr marL="0" indent="0">
              <a:buSzTx/>
              <a:buFontTx/>
              <a:buNone/>
              <a:defRPr sz="1800" b="1" cap="all" spc="600"/>
            </a:lvl1pPr>
            <a:lvl2pPr>
              <a:buFontTx/>
              <a:defRPr sz="1800" b="1" cap="all" spc="600"/>
            </a:lvl2pPr>
            <a:lvl3pPr marL="0" indent="0">
              <a:buSzTx/>
              <a:buFontTx/>
              <a:buNone/>
              <a:defRPr sz="1800" b="1" cap="all" spc="600"/>
            </a:lvl3pPr>
            <a:lvl4pPr>
              <a:buFontTx/>
              <a:defRPr sz="1800" b="1" cap="all" spc="600"/>
            </a:lvl4pPr>
            <a:lvl5pPr marL="0" indent="0">
              <a:buSzTx/>
              <a:buFontTx/>
              <a:buNone/>
              <a:defRPr sz="1800" b="1" cap="all" spc="600"/>
            </a:lvl5pPr>
          </a:lstStyle>
          <a:p>
            <a:r>
              <a:t>Body Level One</a:t>
            </a:r>
          </a:p>
          <a:p>
            <a:pPr lvl="1"/>
            <a:r>
              <a:t>Body Level Two</a:t>
            </a:r>
          </a:p>
          <a:p>
            <a:pPr lvl="2"/>
            <a:r>
              <a:t>Body Level Three</a:t>
            </a:r>
          </a:p>
          <a:p>
            <a:pPr lvl="3"/>
            <a:r>
              <a:t>Body Level Four</a:t>
            </a:r>
          </a:p>
          <a:p>
            <a:pPr lvl="4"/>
            <a:r>
              <a:t>Body Level Five</a:t>
            </a:r>
          </a:p>
        </p:txBody>
      </p:sp>
      <p:sp>
        <p:nvSpPr>
          <p:cNvPr id="115" name="Text Placeholder 4"/>
          <p:cNvSpPr>
            <a:spLocks noGrp="1"/>
          </p:cNvSpPr>
          <p:nvPr>
            <p:ph type="body" sz="quarter" idx="21"/>
          </p:nvPr>
        </p:nvSpPr>
        <p:spPr>
          <a:xfrm>
            <a:off x="6169023" y="1806038"/>
            <a:ext cx="5183190" cy="584550"/>
          </a:xfrm>
          <a:prstGeom prst="rect">
            <a:avLst/>
          </a:prstGeom>
        </p:spPr>
        <p:txBody>
          <a:bodyPr anchor="b"/>
          <a:lstStyle/>
          <a:p>
            <a:endParaRP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hree Content">
    <p:spTree>
      <p:nvGrpSpPr>
        <p:cNvPr id="1" name=""/>
        <p:cNvGrpSpPr/>
        <p:nvPr/>
      </p:nvGrpSpPr>
      <p:grpSpPr>
        <a:xfrm>
          <a:off x="0" y="0"/>
          <a:ext cx="0" cy="0"/>
          <a:chOff x="0" y="0"/>
          <a:chExt cx="0" cy="0"/>
        </a:xfrm>
      </p:grpSpPr>
      <p:sp>
        <p:nvSpPr>
          <p:cNvPr id="123" name="Title Text"/>
          <p:cNvSpPr txBox="1">
            <a:spLocks noGrp="1"/>
          </p:cNvSpPr>
          <p:nvPr>
            <p:ph type="title"/>
          </p:nvPr>
        </p:nvSpPr>
        <p:spPr>
          <a:xfrm>
            <a:off x="839787" y="665628"/>
            <a:ext cx="10515601" cy="818997"/>
          </a:xfrm>
          <a:prstGeom prst="rect">
            <a:avLst/>
          </a:prstGeom>
        </p:spPr>
        <p:txBody>
          <a:bodyPr/>
          <a:lstStyle/>
          <a:p>
            <a:r>
              <a:t>Title Text</a:t>
            </a:r>
          </a:p>
        </p:txBody>
      </p:sp>
      <p:sp>
        <p:nvSpPr>
          <p:cNvPr id="124" name="Body Level One…"/>
          <p:cNvSpPr txBox="1">
            <a:spLocks noGrp="1"/>
          </p:cNvSpPr>
          <p:nvPr>
            <p:ph type="body" sz="quarter" idx="1"/>
          </p:nvPr>
        </p:nvSpPr>
        <p:spPr>
          <a:xfrm>
            <a:off x="836612" y="1806038"/>
            <a:ext cx="3200401" cy="584550"/>
          </a:xfrm>
          <a:prstGeom prst="rect">
            <a:avLst/>
          </a:prstGeom>
        </p:spPr>
        <p:txBody>
          <a:bodyPr anchor="b"/>
          <a:lstStyle>
            <a:lvl1pPr marL="0" indent="0">
              <a:buSzTx/>
              <a:buFontTx/>
              <a:buNone/>
              <a:defRPr sz="1800" b="1" cap="all" spc="600"/>
            </a:lvl1pPr>
            <a:lvl2pPr>
              <a:buFontTx/>
              <a:defRPr sz="1800" b="1" cap="all" spc="600"/>
            </a:lvl2pPr>
            <a:lvl3pPr marL="0" indent="0">
              <a:buSzTx/>
              <a:buFontTx/>
              <a:buNone/>
              <a:defRPr sz="1800" b="1" cap="all" spc="600"/>
            </a:lvl3pPr>
            <a:lvl4pPr>
              <a:buFontTx/>
              <a:defRPr sz="1800" b="1" cap="all" spc="600"/>
            </a:lvl4pPr>
            <a:lvl5pPr marL="0" indent="0">
              <a:buSzTx/>
              <a:buFontTx/>
              <a:buNone/>
              <a:defRPr sz="1800" b="1" cap="all" spc="600"/>
            </a:lvl5pPr>
          </a:lstStyle>
          <a:p>
            <a:r>
              <a:t>Body Level One</a:t>
            </a:r>
          </a:p>
          <a:p>
            <a:pPr lvl="1"/>
            <a:r>
              <a:t>Body Level Two</a:t>
            </a:r>
          </a:p>
          <a:p>
            <a:pPr lvl="2"/>
            <a:r>
              <a:t>Body Level Three</a:t>
            </a:r>
          </a:p>
          <a:p>
            <a:pPr lvl="3"/>
            <a:r>
              <a:t>Body Level Four</a:t>
            </a:r>
          </a:p>
          <a:p>
            <a:pPr lvl="4"/>
            <a:r>
              <a:t>Body Level Five</a:t>
            </a:r>
          </a:p>
        </p:txBody>
      </p:sp>
      <p:sp>
        <p:nvSpPr>
          <p:cNvPr id="125" name="Text Placeholder 4"/>
          <p:cNvSpPr>
            <a:spLocks noGrp="1"/>
          </p:cNvSpPr>
          <p:nvPr>
            <p:ph type="body" sz="quarter" idx="21"/>
          </p:nvPr>
        </p:nvSpPr>
        <p:spPr>
          <a:xfrm>
            <a:off x="4495800" y="1800574"/>
            <a:ext cx="3200400" cy="584550"/>
          </a:xfrm>
          <a:prstGeom prst="rect">
            <a:avLst/>
          </a:prstGeom>
        </p:spPr>
        <p:txBody>
          <a:bodyPr anchor="b"/>
          <a:lstStyle/>
          <a:p>
            <a:endParaRPr/>
          </a:p>
        </p:txBody>
      </p:sp>
      <p:sp>
        <p:nvSpPr>
          <p:cNvPr id="126" name="Text Placeholder 4"/>
          <p:cNvSpPr>
            <a:spLocks noGrp="1"/>
          </p:cNvSpPr>
          <p:nvPr>
            <p:ph type="body" sz="quarter" idx="22"/>
          </p:nvPr>
        </p:nvSpPr>
        <p:spPr>
          <a:xfrm>
            <a:off x="8151814" y="1802950"/>
            <a:ext cx="3200402" cy="584551"/>
          </a:xfrm>
          <a:prstGeom prst="rect">
            <a:avLst/>
          </a:prstGeom>
        </p:spPr>
        <p:txBody>
          <a:bodyPr anchor="b"/>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Summary">
    <p:spTree>
      <p:nvGrpSpPr>
        <p:cNvPr id="1" name=""/>
        <p:cNvGrpSpPr/>
        <p:nvPr/>
      </p:nvGrpSpPr>
      <p:grpSpPr>
        <a:xfrm>
          <a:off x="0" y="0"/>
          <a:ext cx="0" cy="0"/>
          <a:chOff x="0" y="0"/>
          <a:chExt cx="0" cy="0"/>
        </a:xfrm>
      </p:grpSpPr>
      <p:sp>
        <p:nvSpPr>
          <p:cNvPr id="134"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135" name="Title Text"/>
          <p:cNvSpPr txBox="1">
            <a:spLocks noGrp="1"/>
          </p:cNvSpPr>
          <p:nvPr>
            <p:ph type="title"/>
          </p:nvPr>
        </p:nvSpPr>
        <p:spPr>
          <a:xfrm>
            <a:off x="647701" y="1375938"/>
            <a:ext cx="5448302" cy="1240967"/>
          </a:xfrm>
          <a:prstGeom prst="rect">
            <a:avLst/>
          </a:prstGeom>
        </p:spPr>
        <p:txBody>
          <a:bodyPr/>
          <a:lstStyle>
            <a:lvl1pPr algn="ctr"/>
          </a:lstStyle>
          <a:p>
            <a:r>
              <a:t>Title Text</a:t>
            </a:r>
          </a:p>
        </p:txBody>
      </p:sp>
      <p:sp>
        <p:nvSpPr>
          <p:cNvPr id="136" name="Body Level One…"/>
          <p:cNvSpPr txBox="1">
            <a:spLocks noGrp="1"/>
          </p:cNvSpPr>
          <p:nvPr>
            <p:ph type="body" sz="half" idx="1"/>
          </p:nvPr>
        </p:nvSpPr>
        <p:spPr>
          <a:xfrm>
            <a:off x="635001" y="2688119"/>
            <a:ext cx="5115675" cy="3507457"/>
          </a:xfrm>
          <a:prstGeom prst="rect">
            <a:avLst/>
          </a:prstGeom>
        </p:spPr>
        <p:txBody>
          <a:bodyPr/>
          <a:lstStyle>
            <a:lvl1pPr marL="0" indent="0">
              <a:buSzTx/>
              <a:buFontTx/>
              <a:buNone/>
            </a:lvl1pPr>
            <a:lvl2pPr>
              <a:buFontTx/>
            </a:lvl2pPr>
            <a:lvl3pPr>
              <a:buFontTx/>
            </a:lvl3pPr>
            <a:lvl4pPr>
              <a:buFontTx/>
            </a:lvl4pPr>
            <a:lvl5pPr>
              <a:buFontTx/>
            </a:lvl5pPr>
          </a:lstStyle>
          <a:p>
            <a:r>
              <a:t>Body Level One</a:t>
            </a:r>
          </a:p>
          <a:p>
            <a:pPr lvl="1"/>
            <a:r>
              <a:t>Body Level Two</a:t>
            </a:r>
          </a:p>
          <a:p>
            <a:pPr lvl="2"/>
            <a:r>
              <a:t>Body Level Three</a:t>
            </a:r>
          </a:p>
          <a:p>
            <a:pPr lvl="3"/>
            <a:r>
              <a:t>Body Level Four</a:t>
            </a:r>
          </a:p>
          <a:p>
            <a:pPr lvl="4"/>
            <a:r>
              <a:t>Body Level Five</a:t>
            </a:r>
          </a:p>
        </p:txBody>
      </p:sp>
      <p:sp>
        <p:nvSpPr>
          <p:cNvPr id="137" name="Picture Placeholder 11"/>
          <p:cNvSpPr>
            <a:spLocks noGrp="1"/>
          </p:cNvSpPr>
          <p:nvPr>
            <p:ph type="pic" sz="quarter" idx="21"/>
          </p:nvPr>
        </p:nvSpPr>
        <p:spPr>
          <a:xfrm>
            <a:off x="6748271" y="658368"/>
            <a:ext cx="4809746" cy="2606040"/>
          </a:xfrm>
          <a:prstGeom prst="rect">
            <a:avLst/>
          </a:prstGeom>
        </p:spPr>
        <p:txBody>
          <a:bodyPr lIns="91439" tIns="45719" rIns="91439" bIns="45719">
            <a:noAutofit/>
          </a:bodyPr>
          <a:lstStyle/>
          <a:p>
            <a:endParaRPr/>
          </a:p>
        </p:txBody>
      </p:sp>
      <p:sp>
        <p:nvSpPr>
          <p:cNvPr id="138" name="Picture Placeholder 11"/>
          <p:cNvSpPr>
            <a:spLocks noGrp="1"/>
          </p:cNvSpPr>
          <p:nvPr>
            <p:ph type="pic" sz="quarter" idx="22"/>
          </p:nvPr>
        </p:nvSpPr>
        <p:spPr>
          <a:xfrm>
            <a:off x="6748271" y="3584447"/>
            <a:ext cx="4809746" cy="2606042"/>
          </a:xfrm>
          <a:prstGeom prst="rect">
            <a:avLst/>
          </a:prstGeom>
        </p:spPr>
        <p:txBody>
          <a:bodyPr lIns="91439" tIns="45719" rIns="91439" bIns="45719">
            <a:noAutofit/>
          </a:bodyPr>
          <a:lstStyle/>
          <a:p>
            <a:endParaRPr/>
          </a:p>
        </p:txBody>
      </p:sp>
      <p:sp>
        <p:nvSpPr>
          <p:cNvPr id="139" name="Freeform: Shape 14"/>
          <p:cNvSpPr/>
          <p:nvPr/>
        </p:nvSpPr>
        <p:spPr>
          <a:xfrm flipH="1">
            <a:off x="825821" y="632185"/>
            <a:ext cx="1044435" cy="908558"/>
          </a:xfrm>
          <a:custGeom>
            <a:avLst/>
            <a:gdLst/>
            <a:ahLst/>
            <a:cxnLst>
              <a:cxn ang="0">
                <a:pos x="wd2" y="hd2"/>
              </a:cxn>
              <a:cxn ang="5400000">
                <a:pos x="wd2" y="hd2"/>
              </a:cxn>
              <a:cxn ang="10800000">
                <a:pos x="wd2" y="hd2"/>
              </a:cxn>
              <a:cxn ang="16200000">
                <a:pos x="wd2" y="hd2"/>
              </a:cxn>
            </a:cxnLst>
            <a:rect l="0" t="0" r="r" b="b"/>
            <a:pathLst>
              <a:path w="21550" h="21597"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endParaRPr/>
          </a:p>
        </p:txBody>
      </p:sp>
      <p:sp>
        <p:nvSpPr>
          <p:cNvPr id="1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Closing">
    <p:spTree>
      <p:nvGrpSpPr>
        <p:cNvPr id="1" name=""/>
        <p:cNvGrpSpPr/>
        <p:nvPr/>
      </p:nvGrpSpPr>
      <p:grpSpPr>
        <a:xfrm>
          <a:off x="0" y="0"/>
          <a:ext cx="0" cy="0"/>
          <a:chOff x="0" y="0"/>
          <a:chExt cx="0" cy="0"/>
        </a:xfrm>
      </p:grpSpPr>
      <p:sp>
        <p:nvSpPr>
          <p:cNvPr id="147"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148" name="Title Text"/>
          <p:cNvSpPr txBox="1">
            <a:spLocks noGrp="1"/>
          </p:cNvSpPr>
          <p:nvPr>
            <p:ph type="title"/>
          </p:nvPr>
        </p:nvSpPr>
        <p:spPr>
          <a:xfrm>
            <a:off x="485775" y="647700"/>
            <a:ext cx="3680396" cy="1403344"/>
          </a:xfrm>
          <a:prstGeom prst="rect">
            <a:avLst/>
          </a:prstGeom>
        </p:spPr>
        <p:txBody>
          <a:bodyPr/>
          <a:lstStyle>
            <a:lvl1pPr algn="ctr"/>
          </a:lstStyle>
          <a:p>
            <a:r>
              <a:t>Title Text</a:t>
            </a:r>
          </a:p>
        </p:txBody>
      </p:sp>
      <p:sp>
        <p:nvSpPr>
          <p:cNvPr id="149" name="Body Level One…"/>
          <p:cNvSpPr txBox="1">
            <a:spLocks noGrp="1"/>
          </p:cNvSpPr>
          <p:nvPr>
            <p:ph type="body" sz="quarter" idx="1"/>
          </p:nvPr>
        </p:nvSpPr>
        <p:spPr>
          <a:xfrm>
            <a:off x="647701" y="2683104"/>
            <a:ext cx="3364358" cy="3673246"/>
          </a:xfrm>
          <a:prstGeom prst="rect">
            <a:avLst/>
          </a:prstGeom>
        </p:spPr>
        <p:txBody>
          <a:bodyPr/>
          <a:lstStyle>
            <a:lvl1pPr marL="0" indent="0" algn="ctr">
              <a:buSzTx/>
              <a:buFontTx/>
              <a:buNone/>
            </a:lvl1pPr>
            <a:lvl2pPr algn="ctr">
              <a:buFontTx/>
            </a:lvl2pPr>
            <a:lvl3pPr algn="ctr">
              <a:buFontTx/>
            </a:lvl3pPr>
            <a:lvl4pPr algn="ctr">
              <a:buFontTx/>
            </a:lvl4pPr>
            <a:lvl5pPr algn="ctr">
              <a:buFontTx/>
            </a:lvl5pPr>
          </a:lstStyle>
          <a:p>
            <a:r>
              <a:t>Body Level One</a:t>
            </a:r>
          </a:p>
          <a:p>
            <a:pPr lvl="1"/>
            <a:r>
              <a:t>Body Level Two</a:t>
            </a:r>
          </a:p>
          <a:p>
            <a:pPr lvl="2"/>
            <a:r>
              <a:t>Body Level Three</a:t>
            </a:r>
          </a:p>
          <a:p>
            <a:pPr lvl="3"/>
            <a:r>
              <a:t>Body Level Four</a:t>
            </a:r>
          </a:p>
          <a:p>
            <a:pPr lvl="4"/>
            <a:r>
              <a:t>Body Level Five</a:t>
            </a:r>
          </a:p>
        </p:txBody>
      </p:sp>
      <p:sp>
        <p:nvSpPr>
          <p:cNvPr id="150" name="Picture Placeholder 10"/>
          <p:cNvSpPr>
            <a:spLocks noGrp="1"/>
          </p:cNvSpPr>
          <p:nvPr>
            <p:ph type="pic" idx="21"/>
          </p:nvPr>
        </p:nvSpPr>
        <p:spPr>
          <a:xfrm>
            <a:off x="4575047" y="0"/>
            <a:ext cx="7616953" cy="6858000"/>
          </a:xfrm>
          <a:prstGeom prst="rect">
            <a:avLst/>
          </a:prstGeom>
        </p:spPr>
        <p:txBody>
          <a:bodyPr lIns="91439" tIns="45719" rIns="91439" bIns="45719">
            <a:noAutofit/>
          </a:bodyPr>
          <a:lstStyle/>
          <a:p>
            <a:endParaRPr/>
          </a:p>
        </p:txBody>
      </p:sp>
      <p:sp>
        <p:nvSpPr>
          <p:cNvPr id="151" name="Straight Connector 6"/>
          <p:cNvSpPr/>
          <p:nvPr/>
        </p:nvSpPr>
        <p:spPr>
          <a:xfrm>
            <a:off x="1152098" y="2302005"/>
            <a:ext cx="2253019" cy="2"/>
          </a:xfrm>
          <a:prstGeom prst="line">
            <a:avLst/>
          </a:prstGeom>
          <a:ln w="19050">
            <a:solidFill>
              <a:srgbClr val="313E35">
                <a:alpha val="80000"/>
              </a:srgbClr>
            </a:solidFill>
            <a:miter/>
          </a:ln>
        </p:spPr>
        <p:txBody>
          <a:bodyPr lIns="45718" tIns="45718" rIns="45718" bIns="45718"/>
          <a:lstStyle/>
          <a:p>
            <a:endParaRPr/>
          </a:p>
        </p:txBody>
      </p:sp>
      <p:sp>
        <p:nvSpPr>
          <p:cNvPr id="15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sp>
        <p:nvSpPr>
          <p:cNvPr id="159" name="Title Text"/>
          <p:cNvSpPr txBox="1">
            <a:spLocks noGrp="1"/>
          </p:cNvSpPr>
          <p:nvPr>
            <p:ph type="title"/>
          </p:nvPr>
        </p:nvSpPr>
        <p:spPr>
          <a:xfrm>
            <a:off x="1838112" y="2851343"/>
            <a:ext cx="8490582" cy="1746195"/>
          </a:xfrm>
          <a:prstGeom prst="rect">
            <a:avLst/>
          </a:prstGeom>
        </p:spPr>
        <p:txBody>
          <a:bodyPr anchor="b"/>
          <a:lstStyle>
            <a:lvl1pPr algn="ctr">
              <a:lnSpc>
                <a:spcPct val="90000"/>
              </a:lnSpc>
              <a:defRPr sz="4400"/>
            </a:lvl1pPr>
          </a:lstStyle>
          <a:p>
            <a:r>
              <a:t>Title Text</a:t>
            </a:r>
          </a:p>
        </p:txBody>
      </p:sp>
      <p:sp>
        <p:nvSpPr>
          <p:cNvPr id="160" name="Body Level One…"/>
          <p:cNvSpPr txBox="1">
            <a:spLocks noGrp="1"/>
          </p:cNvSpPr>
          <p:nvPr>
            <p:ph type="body" sz="quarter" idx="1"/>
          </p:nvPr>
        </p:nvSpPr>
        <p:spPr>
          <a:xfrm>
            <a:off x="2767350" y="4846920"/>
            <a:ext cx="6632107" cy="951490"/>
          </a:xfrm>
          <a:prstGeom prst="rect">
            <a:avLst/>
          </a:prstGeom>
        </p:spPr>
        <p:txBody>
          <a:bodyPr/>
          <a:lstStyle>
            <a:lvl1pPr marL="0" indent="0" algn="ctr">
              <a:lnSpc>
                <a:spcPct val="150000"/>
              </a:lnSpc>
              <a:buSzTx/>
              <a:buFontTx/>
              <a:buNone/>
              <a:defRPr sz="1600" cap="all" spc="600">
                <a:solidFill>
                  <a:srgbClr val="E2D4CA">
                    <a:alpha val="75000"/>
                  </a:srgbClr>
                </a:solidFill>
              </a:defRPr>
            </a:lvl1pPr>
            <a:lvl2pPr algn="ctr">
              <a:lnSpc>
                <a:spcPct val="150000"/>
              </a:lnSpc>
              <a:buFontTx/>
              <a:defRPr sz="1600" cap="all" spc="600">
                <a:solidFill>
                  <a:srgbClr val="E2D4CA">
                    <a:alpha val="75000"/>
                  </a:srgbClr>
                </a:solidFill>
              </a:defRPr>
            </a:lvl2pPr>
            <a:lvl3pPr marL="0" indent="0" algn="ctr">
              <a:lnSpc>
                <a:spcPct val="150000"/>
              </a:lnSpc>
              <a:buSzTx/>
              <a:buFontTx/>
              <a:buNone/>
              <a:defRPr sz="1600" cap="all" spc="600">
                <a:solidFill>
                  <a:srgbClr val="E2D4CA">
                    <a:alpha val="75000"/>
                  </a:srgbClr>
                </a:solidFill>
              </a:defRPr>
            </a:lvl3pPr>
            <a:lvl4pPr algn="ctr">
              <a:lnSpc>
                <a:spcPct val="150000"/>
              </a:lnSpc>
              <a:buFontTx/>
              <a:defRPr sz="1600" cap="all" spc="600">
                <a:solidFill>
                  <a:srgbClr val="E2D4CA">
                    <a:alpha val="75000"/>
                  </a:srgbClr>
                </a:solidFill>
              </a:defRPr>
            </a:lvl4pPr>
            <a:lvl5pPr marL="0" indent="0" algn="ctr">
              <a:lnSpc>
                <a:spcPct val="150000"/>
              </a:lnSpc>
              <a:buSzTx/>
              <a:buFontTx/>
              <a:buNone/>
              <a:defRPr sz="1600" cap="all" spc="600">
                <a:solidFill>
                  <a:srgbClr val="E2D4CA">
                    <a:alpha val="75000"/>
                  </a:srgbClr>
                </a:solidFill>
              </a:defRPr>
            </a:lvl5pPr>
          </a:lstStyle>
          <a:p>
            <a:r>
              <a:t>Body Level One</a:t>
            </a:r>
          </a:p>
          <a:p>
            <a:pPr lvl="1"/>
            <a:r>
              <a:t>Body Level Two</a:t>
            </a:r>
          </a:p>
          <a:p>
            <a:pPr lvl="2"/>
            <a:r>
              <a:t>Body Level Three</a:t>
            </a:r>
          </a:p>
          <a:p>
            <a:pPr lvl="3"/>
            <a:r>
              <a:t>Body Level Four</a:t>
            </a:r>
          </a:p>
          <a:p>
            <a:pPr lvl="4"/>
            <a:r>
              <a:t>Body Level Five</a:t>
            </a:r>
          </a:p>
        </p:txBody>
      </p:sp>
      <p:sp>
        <p:nvSpPr>
          <p:cNvPr id="161" name="Freeform: Shape 12"/>
          <p:cNvSpPr/>
          <p:nvPr/>
        </p:nvSpPr>
        <p:spPr>
          <a:xfrm rot="20618895" flipH="1">
            <a:off x="5561177" y="1911554"/>
            <a:ext cx="1044435" cy="908558"/>
          </a:xfrm>
          <a:custGeom>
            <a:avLst/>
            <a:gdLst/>
            <a:ahLst/>
            <a:cxnLst>
              <a:cxn ang="0">
                <a:pos x="wd2" y="hd2"/>
              </a:cxn>
              <a:cxn ang="5400000">
                <a:pos x="wd2" y="hd2"/>
              </a:cxn>
              <a:cxn ang="10800000">
                <a:pos x="wd2" y="hd2"/>
              </a:cxn>
              <a:cxn ang="16200000">
                <a:pos x="wd2" y="hd2"/>
              </a:cxn>
            </a:cxnLst>
            <a:rect l="0" t="0" r="r" b="b"/>
            <a:pathLst>
              <a:path w="21550" h="21597"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endParaRPr/>
          </a:p>
        </p:txBody>
      </p:sp>
      <p:sp>
        <p:nvSpPr>
          <p:cNvPr id="162"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169" name="Title Text"/>
          <p:cNvSpPr txBox="1">
            <a:spLocks noGrp="1"/>
          </p:cNvSpPr>
          <p:nvPr>
            <p:ph type="title"/>
          </p:nvPr>
        </p:nvSpPr>
        <p:spPr>
          <a:xfrm>
            <a:off x="831850" y="1709738"/>
            <a:ext cx="10515600" cy="3117188"/>
          </a:xfrm>
          <a:prstGeom prst="rect">
            <a:avLst/>
          </a:prstGeom>
        </p:spPr>
        <p:txBody>
          <a:bodyPr anchor="b"/>
          <a:lstStyle>
            <a:lvl1pPr>
              <a:defRPr sz="4800"/>
            </a:lvl1pPr>
          </a:lstStyle>
          <a:p>
            <a:r>
              <a:t>Title Text</a:t>
            </a:r>
          </a:p>
        </p:txBody>
      </p:sp>
      <p:sp>
        <p:nvSpPr>
          <p:cNvPr id="170" name="Body Level One…"/>
          <p:cNvSpPr txBox="1">
            <a:spLocks noGrp="1"/>
          </p:cNvSpPr>
          <p:nvPr>
            <p:ph type="body" sz="quarter" idx="1"/>
          </p:nvPr>
        </p:nvSpPr>
        <p:spPr>
          <a:xfrm>
            <a:off x="831850" y="4826922"/>
            <a:ext cx="10515600" cy="1262728"/>
          </a:xfrm>
          <a:prstGeom prst="rect">
            <a:avLst/>
          </a:prstGeom>
        </p:spPr>
        <p:txBody>
          <a:bodyPr/>
          <a:lstStyle>
            <a:lvl1pPr marL="0" indent="0">
              <a:buSzTx/>
              <a:buFontTx/>
              <a:buNone/>
              <a:defRPr>
                <a:solidFill>
                  <a:srgbClr val="E2D4CA"/>
                </a:solidFill>
              </a:defRPr>
            </a:lvl1pPr>
            <a:lvl2pPr>
              <a:buFontTx/>
              <a:defRPr>
                <a:solidFill>
                  <a:srgbClr val="E2D4CA"/>
                </a:solidFill>
              </a:defRPr>
            </a:lvl2pPr>
            <a:lvl3pPr marL="0" indent="0">
              <a:buSzTx/>
              <a:buFontTx/>
              <a:buNone/>
              <a:defRPr>
                <a:solidFill>
                  <a:srgbClr val="E2D4CA"/>
                </a:solidFill>
              </a:defRPr>
            </a:lvl3pPr>
            <a:lvl4pPr>
              <a:buFontTx/>
              <a:defRPr>
                <a:solidFill>
                  <a:srgbClr val="E2D4CA"/>
                </a:solidFill>
              </a:defRPr>
            </a:lvl4pPr>
            <a:lvl5pPr marL="0" indent="0">
              <a:buSzTx/>
              <a:buFontTx/>
              <a:buNone/>
              <a:defRPr>
                <a:solidFill>
                  <a:srgbClr val="E2D4CA"/>
                </a:solidFill>
              </a:defRPr>
            </a:lvl5pPr>
          </a:lstStyle>
          <a:p>
            <a:r>
              <a:t>Body Level One</a:t>
            </a:r>
          </a:p>
          <a:p>
            <a:pPr lvl="1"/>
            <a:r>
              <a:t>Body Level Two</a:t>
            </a:r>
          </a:p>
          <a:p>
            <a:pPr lvl="2"/>
            <a:r>
              <a:t>Body Level Three</a:t>
            </a:r>
          </a:p>
          <a:p>
            <a:pPr lvl="3"/>
            <a:r>
              <a:t>Body Level Four</a:t>
            </a:r>
          </a:p>
          <a:p>
            <a:pPr lvl="4"/>
            <a:r>
              <a:t>Body Level Five</a:t>
            </a:r>
          </a:p>
        </p:txBody>
      </p:sp>
      <p:sp>
        <p:nvSpPr>
          <p:cNvPr id="171"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78" name="Body Level One…"/>
          <p:cNvSpPr txBox="1">
            <a:spLocks noGrp="1"/>
          </p:cNvSpPr>
          <p:nvPr>
            <p:ph type="body" sz="half" idx="1"/>
          </p:nvPr>
        </p:nvSpPr>
        <p:spPr>
          <a:xfrm>
            <a:off x="838200" y="1811756"/>
            <a:ext cx="5181600" cy="436520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9" name="Title Text"/>
          <p:cNvSpPr txBox="1">
            <a:spLocks noGrp="1"/>
          </p:cNvSpPr>
          <p:nvPr>
            <p:ph type="title"/>
          </p:nvPr>
        </p:nvSpPr>
        <p:spPr>
          <a:prstGeom prst="rect">
            <a:avLst/>
          </a:prstGeom>
        </p:spPr>
        <p:txBody>
          <a:bodyPr/>
          <a:lstStyle/>
          <a:p>
            <a:r>
              <a:t>Title Text</a:t>
            </a:r>
          </a:p>
        </p:txBody>
      </p:sp>
      <p:sp>
        <p:nvSpPr>
          <p:cNvPr id="180"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87"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94" name="Title Text"/>
          <p:cNvSpPr txBox="1">
            <a:spLocks noGrp="1"/>
          </p:cNvSpPr>
          <p:nvPr>
            <p:ph type="title"/>
          </p:nvPr>
        </p:nvSpPr>
        <p:spPr>
          <a:xfrm>
            <a:off x="839787" y="647698"/>
            <a:ext cx="4061824" cy="1558558"/>
          </a:xfrm>
          <a:prstGeom prst="rect">
            <a:avLst/>
          </a:prstGeom>
        </p:spPr>
        <p:txBody>
          <a:bodyPr anchor="b"/>
          <a:lstStyle>
            <a:lvl1pPr>
              <a:defRPr sz="3200"/>
            </a:lvl1pPr>
          </a:lstStyle>
          <a:p>
            <a:r>
              <a:t>Title Text</a:t>
            </a:r>
          </a:p>
        </p:txBody>
      </p:sp>
      <p:sp>
        <p:nvSpPr>
          <p:cNvPr id="195" name="Body Level One…"/>
          <p:cNvSpPr txBox="1">
            <a:spLocks noGrp="1"/>
          </p:cNvSpPr>
          <p:nvPr>
            <p:ph type="body" sz="half" idx="1"/>
          </p:nvPr>
        </p:nvSpPr>
        <p:spPr>
          <a:xfrm>
            <a:off x="5183187" y="647698"/>
            <a:ext cx="6172202" cy="5213354"/>
          </a:xfrm>
          <a:prstGeom prst="rect">
            <a:avLst/>
          </a:prstGeom>
        </p:spPr>
        <p:txBody>
          <a:bodyPr/>
          <a:lstStyle>
            <a:lvl1pPr>
              <a:defRPr sz="3200"/>
            </a:lvl1pPr>
            <a:lvl2pPr>
              <a:defRPr sz="3200"/>
            </a:lvl2pPr>
            <a:lvl3pPr>
              <a:defRPr sz="3200"/>
            </a:lvl3pPr>
            <a:lvl4pPr>
              <a:defRPr sz="3200"/>
            </a:lvl4pPr>
            <a:lvl5pPr marL="1051560" indent="-365759">
              <a:defRPr sz="3200"/>
            </a:lvl5pPr>
          </a:lstStyle>
          <a:p>
            <a:r>
              <a:t>Body Level One</a:t>
            </a:r>
          </a:p>
          <a:p>
            <a:pPr lvl="1"/>
            <a:r>
              <a:t>Body Level Two</a:t>
            </a:r>
          </a:p>
          <a:p>
            <a:pPr lvl="2"/>
            <a:r>
              <a:t>Body Level Three</a:t>
            </a:r>
          </a:p>
          <a:p>
            <a:pPr lvl="3"/>
            <a:r>
              <a:t>Body Level Four</a:t>
            </a:r>
          </a:p>
          <a:p>
            <a:pPr lvl="4"/>
            <a:r>
              <a:t>Body Level Five</a:t>
            </a:r>
          </a:p>
        </p:txBody>
      </p:sp>
      <p:sp>
        <p:nvSpPr>
          <p:cNvPr id="196" name="Text Placeholder 3"/>
          <p:cNvSpPr>
            <a:spLocks noGrp="1"/>
          </p:cNvSpPr>
          <p:nvPr>
            <p:ph type="body" sz="quarter" idx="21"/>
          </p:nvPr>
        </p:nvSpPr>
        <p:spPr>
          <a:xfrm>
            <a:off x="839787" y="2206255"/>
            <a:ext cx="4061824" cy="3662734"/>
          </a:xfrm>
          <a:prstGeom prst="rect">
            <a:avLst/>
          </a:prstGeom>
        </p:spPr>
        <p:txBody>
          <a:bodyPr/>
          <a:lstStyle/>
          <a:p>
            <a:endParaRPr/>
          </a:p>
        </p:txBody>
      </p:sp>
      <p:sp>
        <p:nvSpPr>
          <p:cNvPr id="197"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204" name="Title Text"/>
          <p:cNvSpPr txBox="1">
            <a:spLocks noGrp="1"/>
          </p:cNvSpPr>
          <p:nvPr>
            <p:ph type="title"/>
          </p:nvPr>
        </p:nvSpPr>
        <p:spPr>
          <a:xfrm>
            <a:off x="839787" y="457200"/>
            <a:ext cx="3932240" cy="1600200"/>
          </a:xfrm>
          <a:prstGeom prst="rect">
            <a:avLst/>
          </a:prstGeom>
        </p:spPr>
        <p:txBody>
          <a:bodyPr anchor="b"/>
          <a:lstStyle>
            <a:lvl1pPr>
              <a:defRPr sz="3200"/>
            </a:lvl1pPr>
          </a:lstStyle>
          <a:p>
            <a:r>
              <a:t>Title Text</a:t>
            </a:r>
          </a:p>
        </p:txBody>
      </p:sp>
      <p:sp>
        <p:nvSpPr>
          <p:cNvPr id="205" name="Picture Placeholder 2"/>
          <p:cNvSpPr>
            <a:spLocks noGrp="1"/>
          </p:cNvSpPr>
          <p:nvPr>
            <p:ph type="pic" sz="half" idx="21"/>
          </p:nvPr>
        </p:nvSpPr>
        <p:spPr>
          <a:xfrm>
            <a:off x="5183187" y="867985"/>
            <a:ext cx="6172202" cy="4993067"/>
          </a:xfrm>
          <a:prstGeom prst="rect">
            <a:avLst/>
          </a:prstGeom>
        </p:spPr>
        <p:txBody>
          <a:bodyPr lIns="91439" tIns="45719" rIns="91439" bIns="45719">
            <a:noAutofit/>
          </a:bodyPr>
          <a:lstStyle/>
          <a:p>
            <a:endParaRPr/>
          </a:p>
        </p:txBody>
      </p:sp>
      <p:sp>
        <p:nvSpPr>
          <p:cNvPr id="206" name="Body Level One…"/>
          <p:cNvSpPr txBox="1">
            <a:spLocks noGrp="1"/>
          </p:cNvSpPr>
          <p:nvPr>
            <p:ph type="body" sz="quarter" idx="1"/>
          </p:nvPr>
        </p:nvSpPr>
        <p:spPr>
          <a:xfrm>
            <a:off x="839787" y="2057400"/>
            <a:ext cx="3932240" cy="3811588"/>
          </a:xfrm>
          <a:prstGeom prst="rect">
            <a:avLst/>
          </a:prstGeom>
        </p:spPr>
        <p:txBody>
          <a:bodyPr/>
          <a:lstStyle>
            <a:lvl1pPr marL="0" indent="0">
              <a:buSzTx/>
              <a:buFontTx/>
              <a:buNone/>
              <a:defRPr sz="1600"/>
            </a:lvl1pPr>
            <a:lvl2pPr>
              <a:buFontTx/>
              <a:defRPr sz="1600"/>
            </a:lvl2pPr>
            <a:lvl3pPr marL="0" indent="0">
              <a:buSzTx/>
              <a:buFontTx/>
              <a:buNone/>
              <a:defRPr sz="1600"/>
            </a:lvl3pPr>
            <a:lvl4pPr>
              <a:buFontTx/>
              <a:defRPr sz="1600"/>
            </a:lvl4pPr>
            <a:lvl5pPr marL="0" indent="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207"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25"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26" name="Title Text"/>
          <p:cNvSpPr txBox="1">
            <a:spLocks noGrp="1"/>
          </p:cNvSpPr>
          <p:nvPr>
            <p:ph type="title"/>
          </p:nvPr>
        </p:nvSpPr>
        <p:spPr>
          <a:xfrm>
            <a:off x="647698" y="647700"/>
            <a:ext cx="3483424" cy="2866601"/>
          </a:xfrm>
          <a:prstGeom prst="rect">
            <a:avLst/>
          </a:prstGeom>
        </p:spPr>
        <p:txBody>
          <a:bodyPr/>
          <a:lstStyle>
            <a:lvl1pPr algn="r"/>
          </a:lstStyle>
          <a:p>
            <a:r>
              <a:t>Title Text</a:t>
            </a:r>
          </a:p>
        </p:txBody>
      </p:sp>
      <p:sp>
        <p:nvSpPr>
          <p:cNvPr id="27" name="Straight Connector 6"/>
          <p:cNvSpPr/>
          <p:nvPr/>
        </p:nvSpPr>
        <p:spPr>
          <a:xfrm>
            <a:off x="4571999" y="1344303"/>
            <a:ext cx="1" cy="1610439"/>
          </a:xfrm>
          <a:prstGeom prst="line">
            <a:avLst/>
          </a:prstGeom>
          <a:ln w="19050">
            <a:solidFill>
              <a:srgbClr val="313E35">
                <a:alpha val="75000"/>
              </a:srgbClr>
            </a:solidFill>
            <a:miter/>
          </a:ln>
        </p:spPr>
        <p:txBody>
          <a:bodyPr lIns="45718" tIns="45718" rIns="45718" bIns="45718"/>
          <a:lstStyle/>
          <a:p>
            <a:endParaRPr/>
          </a:p>
        </p:txBody>
      </p:sp>
      <p:sp>
        <p:nvSpPr>
          <p:cNvPr id="28" name="Body Level One…"/>
          <p:cNvSpPr txBox="1">
            <a:spLocks noGrp="1"/>
          </p:cNvSpPr>
          <p:nvPr>
            <p:ph type="body" sz="half" idx="1"/>
          </p:nvPr>
        </p:nvSpPr>
        <p:spPr>
          <a:xfrm>
            <a:off x="5117908" y="647700"/>
            <a:ext cx="6401233" cy="2982604"/>
          </a:xfrm>
          <a:prstGeom prst="rect">
            <a:avLst/>
          </a:prstGeom>
        </p:spPr>
        <p:txBody>
          <a:bodyPr anchor="ctr"/>
          <a:lstStyle>
            <a:lvl1pPr marL="0" indent="0">
              <a:buSzTx/>
              <a:buFontTx/>
              <a:buNone/>
            </a:lvl1pPr>
            <a:lvl2pPr>
              <a:buFontTx/>
            </a:lvl2pPr>
            <a:lvl3pPr>
              <a:buFontTx/>
            </a:lvl3pPr>
            <a:lvl4pPr>
              <a:buFontTx/>
            </a:lvl4pPr>
            <a:lvl5pPr>
              <a:buFontTx/>
            </a:lvl5pPr>
          </a:lstStyle>
          <a:p>
            <a:r>
              <a:t>Body Level One</a:t>
            </a:r>
          </a:p>
          <a:p>
            <a:pPr lvl="1"/>
            <a:r>
              <a:t>Body Level Two</a:t>
            </a:r>
          </a:p>
          <a:p>
            <a:pPr lvl="2"/>
            <a:r>
              <a:t>Body Level Three</a:t>
            </a:r>
          </a:p>
          <a:p>
            <a:pPr lvl="3"/>
            <a:r>
              <a:t>Body Level Four</a:t>
            </a:r>
          </a:p>
          <a:p>
            <a:pPr lvl="4"/>
            <a:r>
              <a:t>Body Level Five</a:t>
            </a:r>
          </a:p>
        </p:txBody>
      </p:sp>
      <p:sp>
        <p:nvSpPr>
          <p:cNvPr id="29" name="Picture Placeholder 13"/>
          <p:cNvSpPr>
            <a:spLocks noGrp="1"/>
          </p:cNvSpPr>
          <p:nvPr>
            <p:ph type="pic" sz="quarter" idx="21"/>
          </p:nvPr>
        </p:nvSpPr>
        <p:spPr>
          <a:xfrm>
            <a:off x="667512" y="4142232"/>
            <a:ext cx="2606040" cy="2075690"/>
          </a:xfrm>
          <a:prstGeom prst="rect">
            <a:avLst/>
          </a:prstGeom>
        </p:spPr>
        <p:txBody>
          <a:bodyPr lIns="91439" tIns="45719" rIns="91439" bIns="45719">
            <a:noAutofit/>
          </a:bodyPr>
          <a:lstStyle/>
          <a:p>
            <a:endParaRPr/>
          </a:p>
        </p:txBody>
      </p:sp>
      <p:sp>
        <p:nvSpPr>
          <p:cNvPr id="30" name="Picture Placeholder 13"/>
          <p:cNvSpPr>
            <a:spLocks noGrp="1"/>
          </p:cNvSpPr>
          <p:nvPr>
            <p:ph type="pic" sz="quarter" idx="22"/>
          </p:nvPr>
        </p:nvSpPr>
        <p:spPr>
          <a:xfrm>
            <a:off x="3416041" y="4142232"/>
            <a:ext cx="2606042" cy="2075690"/>
          </a:xfrm>
          <a:prstGeom prst="rect">
            <a:avLst/>
          </a:prstGeom>
        </p:spPr>
        <p:txBody>
          <a:bodyPr lIns="91439" tIns="45719" rIns="91439" bIns="45719">
            <a:noAutofit/>
          </a:bodyPr>
          <a:lstStyle/>
          <a:p>
            <a:endParaRPr/>
          </a:p>
        </p:txBody>
      </p:sp>
      <p:sp>
        <p:nvSpPr>
          <p:cNvPr id="31" name="Picture Placeholder 13"/>
          <p:cNvSpPr>
            <a:spLocks noGrp="1"/>
          </p:cNvSpPr>
          <p:nvPr>
            <p:ph type="pic" sz="quarter" idx="23"/>
          </p:nvPr>
        </p:nvSpPr>
        <p:spPr>
          <a:xfrm>
            <a:off x="6164569" y="4142232"/>
            <a:ext cx="2606042" cy="2075690"/>
          </a:xfrm>
          <a:prstGeom prst="rect">
            <a:avLst/>
          </a:prstGeom>
        </p:spPr>
        <p:txBody>
          <a:bodyPr lIns="91439" tIns="45719" rIns="91439" bIns="45719">
            <a:noAutofit/>
          </a:bodyPr>
          <a:lstStyle/>
          <a:p>
            <a:endParaRPr/>
          </a:p>
        </p:txBody>
      </p:sp>
      <p:sp>
        <p:nvSpPr>
          <p:cNvPr id="32" name="Picture Placeholder 13"/>
          <p:cNvSpPr>
            <a:spLocks noGrp="1"/>
          </p:cNvSpPr>
          <p:nvPr>
            <p:ph type="pic" sz="quarter" idx="24"/>
          </p:nvPr>
        </p:nvSpPr>
        <p:spPr>
          <a:xfrm>
            <a:off x="8913100" y="4142232"/>
            <a:ext cx="2606042" cy="2075690"/>
          </a:xfrm>
          <a:prstGeom prst="rect">
            <a:avLst/>
          </a:prstGeom>
        </p:spPr>
        <p:txBody>
          <a:bodyPr lIns="91439" tIns="45719" rIns="91439" bIns="45719">
            <a:noAutofit/>
          </a:bodyPr>
          <a:lstStyle/>
          <a:p>
            <a:endParaRP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Introduction">
    <p:spTree>
      <p:nvGrpSpPr>
        <p:cNvPr id="1" name=""/>
        <p:cNvGrpSpPr/>
        <p:nvPr/>
      </p:nvGrpSpPr>
      <p:grpSpPr>
        <a:xfrm>
          <a:off x="0" y="0"/>
          <a:ext cx="0" cy="0"/>
          <a:chOff x="0" y="0"/>
          <a:chExt cx="0" cy="0"/>
        </a:xfrm>
      </p:grpSpPr>
      <p:sp>
        <p:nvSpPr>
          <p:cNvPr id="40"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defRPr>
                <a:solidFill>
                  <a:srgbClr val="FFFFFF"/>
                </a:solidFill>
                <a:latin typeface="Dante"/>
                <a:ea typeface="Dante"/>
                <a:cs typeface="Dante"/>
                <a:sym typeface="Dante"/>
              </a:defRPr>
            </a:pPr>
            <a:endParaRPr/>
          </a:p>
        </p:txBody>
      </p:sp>
      <p:sp>
        <p:nvSpPr>
          <p:cNvPr id="41" name="Title Text"/>
          <p:cNvSpPr txBox="1">
            <a:spLocks noGrp="1"/>
          </p:cNvSpPr>
          <p:nvPr>
            <p:ph type="title"/>
          </p:nvPr>
        </p:nvSpPr>
        <p:spPr>
          <a:xfrm>
            <a:off x="845164" y="1034469"/>
            <a:ext cx="10515601" cy="899785"/>
          </a:xfrm>
          <a:prstGeom prst="rect">
            <a:avLst/>
          </a:prstGeom>
        </p:spPr>
        <p:txBody>
          <a:bodyPr/>
          <a:lstStyle>
            <a:lvl1pPr algn="ctr"/>
          </a:lstStyle>
          <a:p>
            <a:r>
              <a:t>Title Text</a:t>
            </a:r>
          </a:p>
        </p:txBody>
      </p:sp>
      <p:sp>
        <p:nvSpPr>
          <p:cNvPr id="42" name="Body Level One…"/>
          <p:cNvSpPr txBox="1">
            <a:spLocks noGrp="1"/>
          </p:cNvSpPr>
          <p:nvPr>
            <p:ph type="body" sz="half" idx="1" hasCustomPrompt="1"/>
          </p:nvPr>
        </p:nvSpPr>
        <p:spPr>
          <a:xfrm>
            <a:off x="845164" y="1900962"/>
            <a:ext cx="10112376" cy="1954215"/>
          </a:xfrm>
          <a:prstGeom prst="rect">
            <a:avLst/>
          </a:prstGeom>
        </p:spPr>
        <p:txBody>
          <a:bodyPr/>
          <a:lstStyle>
            <a:lvl1pPr marL="0" indent="0" algn="just">
              <a:buSzTx/>
              <a:buFontTx/>
              <a:buNone/>
            </a:lvl1pPr>
            <a:lvl2pPr algn="just">
              <a:buFontTx/>
            </a:lvl2pPr>
            <a:lvl3pPr marL="0" indent="0" algn="just">
              <a:buSzTx/>
              <a:buFontTx/>
              <a:buNone/>
            </a:lvl3pPr>
            <a:lvl4pPr algn="just">
              <a:buFontTx/>
            </a:lvl4pPr>
            <a:lvl5pPr marL="0" indent="0" algn="just">
              <a:buSzTx/>
              <a:buFontTx/>
              <a:buNone/>
            </a:lvl5pPr>
          </a:lstStyle>
          <a:p>
            <a:r>
              <a:t>Click to add text</a:t>
            </a:r>
          </a:p>
          <a:p>
            <a:pPr lvl="1"/>
            <a:endParaRPr/>
          </a:p>
          <a:p>
            <a:pPr lvl="2"/>
            <a:endParaRPr/>
          </a:p>
          <a:p>
            <a:pPr lvl="3"/>
            <a:endParaRPr/>
          </a:p>
          <a:p>
            <a:pPr lvl="4"/>
            <a:endParaRPr/>
          </a:p>
        </p:txBody>
      </p:sp>
      <p:sp>
        <p:nvSpPr>
          <p:cNvPr id="43" name="Picture Placeholder 12"/>
          <p:cNvSpPr>
            <a:spLocks noGrp="1"/>
          </p:cNvSpPr>
          <p:nvPr>
            <p:ph type="pic" sz="quarter" idx="21"/>
          </p:nvPr>
        </p:nvSpPr>
        <p:spPr>
          <a:xfrm>
            <a:off x="0" y="4160520"/>
            <a:ext cx="4067175" cy="2697480"/>
          </a:xfrm>
          <a:prstGeom prst="rect">
            <a:avLst/>
          </a:prstGeom>
        </p:spPr>
        <p:txBody>
          <a:bodyPr lIns="91439" tIns="45719" rIns="91439" bIns="45719">
            <a:noAutofit/>
          </a:bodyPr>
          <a:lstStyle/>
          <a:p>
            <a:endParaRPr/>
          </a:p>
        </p:txBody>
      </p:sp>
      <p:sp>
        <p:nvSpPr>
          <p:cNvPr id="44" name="Picture Placeholder 12"/>
          <p:cNvSpPr>
            <a:spLocks noGrp="1"/>
          </p:cNvSpPr>
          <p:nvPr>
            <p:ph type="pic" sz="quarter" idx="22"/>
          </p:nvPr>
        </p:nvSpPr>
        <p:spPr>
          <a:xfrm>
            <a:off x="4059935" y="4160520"/>
            <a:ext cx="4133090" cy="2697480"/>
          </a:xfrm>
          <a:prstGeom prst="rect">
            <a:avLst/>
          </a:prstGeom>
        </p:spPr>
        <p:txBody>
          <a:bodyPr lIns="91439" tIns="45719" rIns="91439" bIns="45719">
            <a:noAutofit/>
          </a:bodyPr>
          <a:lstStyle/>
          <a:p>
            <a:endParaRPr/>
          </a:p>
        </p:txBody>
      </p:sp>
      <p:sp>
        <p:nvSpPr>
          <p:cNvPr id="45" name="Picture Placeholder 12"/>
          <p:cNvSpPr>
            <a:spLocks noGrp="1"/>
          </p:cNvSpPr>
          <p:nvPr>
            <p:ph type="pic" sz="quarter" idx="23"/>
          </p:nvPr>
        </p:nvSpPr>
        <p:spPr>
          <a:xfrm>
            <a:off x="8193023" y="4160520"/>
            <a:ext cx="4005074" cy="2697480"/>
          </a:xfrm>
          <a:prstGeom prst="rect">
            <a:avLst/>
          </a:prstGeom>
        </p:spPr>
        <p:txBody>
          <a:bodyPr lIns="91439" tIns="45719" rIns="91439" bIns="45719">
            <a:noAutofit/>
          </a:bodyPr>
          <a:lstStyle/>
          <a:p>
            <a:endParaRPr/>
          </a:p>
        </p:txBody>
      </p:sp>
      <p:sp>
        <p:nvSpPr>
          <p:cNvPr id="46" name="Straight Connector 6"/>
          <p:cNvSpPr/>
          <p:nvPr/>
        </p:nvSpPr>
        <p:spPr>
          <a:xfrm>
            <a:off x="3950899" y="1555563"/>
            <a:ext cx="4290206" cy="1"/>
          </a:xfrm>
          <a:prstGeom prst="line">
            <a:avLst/>
          </a:prstGeom>
          <a:ln w="19050">
            <a:solidFill>
              <a:schemeClr val="accent1">
                <a:alpha val="75000"/>
              </a:schemeClr>
            </a:solidFill>
            <a:miter/>
          </a:ln>
        </p:spPr>
        <p:txBody>
          <a:bodyPr lIns="45718" tIns="45718" rIns="45718" bIns="45718"/>
          <a:lstStyle/>
          <a:p>
            <a:endParaRP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break">
    <p:spTree>
      <p:nvGrpSpPr>
        <p:cNvPr id="1" name=""/>
        <p:cNvGrpSpPr/>
        <p:nvPr/>
      </p:nvGrpSpPr>
      <p:grpSpPr>
        <a:xfrm>
          <a:off x="0" y="0"/>
          <a:ext cx="0" cy="0"/>
          <a:chOff x="0" y="0"/>
          <a:chExt cx="0" cy="0"/>
        </a:xfrm>
      </p:grpSpPr>
      <p:sp>
        <p:nvSpPr>
          <p:cNvPr id="54" name="Rectangle 1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endParaRPr/>
          </a:p>
        </p:txBody>
      </p:sp>
      <p:sp>
        <p:nvSpPr>
          <p:cNvPr id="55" name="Title Text"/>
          <p:cNvSpPr txBox="1">
            <a:spLocks noGrp="1"/>
          </p:cNvSpPr>
          <p:nvPr>
            <p:ph type="title"/>
          </p:nvPr>
        </p:nvSpPr>
        <p:spPr>
          <a:xfrm>
            <a:off x="647700" y="5059252"/>
            <a:ext cx="6874327" cy="1209277"/>
          </a:xfrm>
          <a:prstGeom prst="rect">
            <a:avLst/>
          </a:prstGeom>
        </p:spPr>
        <p:txBody>
          <a:bodyPr/>
          <a:lstStyle>
            <a:lvl1pPr algn="r"/>
          </a:lstStyle>
          <a:p>
            <a:r>
              <a:t>Title Text</a:t>
            </a:r>
          </a:p>
        </p:txBody>
      </p:sp>
      <p:sp>
        <p:nvSpPr>
          <p:cNvPr id="56" name="Body Level One…"/>
          <p:cNvSpPr txBox="1">
            <a:spLocks noGrp="1"/>
          </p:cNvSpPr>
          <p:nvPr>
            <p:ph type="body" sz="quarter" idx="1"/>
          </p:nvPr>
        </p:nvSpPr>
        <p:spPr>
          <a:xfrm>
            <a:off x="8098969" y="5056632"/>
            <a:ext cx="3392447" cy="1207010"/>
          </a:xfrm>
          <a:prstGeom prst="rect">
            <a:avLst/>
          </a:prstGeom>
        </p:spPr>
        <p:txBody>
          <a:bodyPr anchor="ctr"/>
          <a:lstStyle>
            <a:lvl1pPr marL="0" indent="0">
              <a:buSzTx/>
              <a:buFontTx/>
              <a:buNone/>
              <a:defRPr sz="1600"/>
            </a:lvl1pPr>
            <a:lvl2pPr>
              <a:buFontTx/>
              <a:defRPr sz="1600"/>
            </a:lvl2pPr>
            <a:lvl3pPr marL="533400" indent="-304800">
              <a:buFontTx/>
              <a:defRPr sz="1600"/>
            </a:lvl3pPr>
            <a:lvl4pPr>
              <a:buFontTx/>
              <a:defRPr sz="1600"/>
            </a:lvl4pPr>
            <a:lvl5pPr marL="914400" indent="-228600">
              <a:buFontTx/>
              <a:defRPr sz="1600"/>
            </a:lvl5pPr>
          </a:lstStyle>
          <a:p>
            <a:r>
              <a:t>Body Level One</a:t>
            </a:r>
          </a:p>
          <a:p>
            <a:pPr lvl="1"/>
            <a:r>
              <a:t>Body Level Two</a:t>
            </a:r>
          </a:p>
          <a:p>
            <a:pPr lvl="2"/>
            <a:r>
              <a:t>Body Level Three</a:t>
            </a:r>
          </a:p>
          <a:p>
            <a:pPr lvl="3"/>
            <a:r>
              <a:t>Body Level Four</a:t>
            </a:r>
          </a:p>
          <a:p>
            <a:pPr lvl="4"/>
            <a:r>
              <a:t>Body Level Five</a:t>
            </a:r>
          </a:p>
        </p:txBody>
      </p:sp>
      <p:sp>
        <p:nvSpPr>
          <p:cNvPr id="57" name="Straight Connector 18"/>
          <p:cNvSpPr/>
          <p:nvPr/>
        </p:nvSpPr>
        <p:spPr>
          <a:xfrm>
            <a:off x="7810499" y="5187441"/>
            <a:ext cx="2" cy="875609"/>
          </a:xfrm>
          <a:prstGeom prst="line">
            <a:avLst/>
          </a:prstGeom>
          <a:ln w="15875">
            <a:solidFill>
              <a:srgbClr val="313E35">
                <a:alpha val="82000"/>
              </a:srgbClr>
            </a:solidFill>
            <a:miter/>
          </a:ln>
        </p:spPr>
        <p:txBody>
          <a:bodyPr lIns="45718" tIns="45718" rIns="45718" bIns="45718"/>
          <a:lstStyle/>
          <a:p>
            <a:endParaRPr/>
          </a:p>
        </p:txBody>
      </p:sp>
      <p:sp>
        <p:nvSpPr>
          <p:cNvPr id="58" name="Picture Placeholder 20"/>
          <p:cNvSpPr>
            <a:spLocks noGrp="1"/>
          </p:cNvSpPr>
          <p:nvPr>
            <p:ph type="pic" idx="21"/>
          </p:nvPr>
        </p:nvSpPr>
        <p:spPr>
          <a:xfrm>
            <a:off x="1522" y="0"/>
            <a:ext cx="12188955" cy="4562856"/>
          </a:xfrm>
          <a:prstGeom prst="rect">
            <a:avLst/>
          </a:prstGeom>
        </p:spPr>
        <p:txBody>
          <a:bodyPr lIns="91439" tIns="45719" rIns="91439" bIns="45719">
            <a:noAutofit/>
          </a:bodyPr>
          <a:lstStyle/>
          <a:p>
            <a:endParaRPr/>
          </a:p>
        </p:txBody>
      </p:sp>
      <p:sp>
        <p:nvSpPr>
          <p:cNvPr id="59" name="Slide Number"/>
          <p:cNvSpPr txBox="1">
            <a:spLocks noGrp="1"/>
          </p:cNvSpPr>
          <p:nvPr>
            <p:ph type="sldNum" sz="quarter" idx="2"/>
          </p:nvPr>
        </p:nvSpPr>
        <p:spPr>
          <a:xfrm>
            <a:off x="8506325" y="6240781"/>
            <a:ext cx="231276" cy="231139"/>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hart ">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able ">
    <p:spTree>
      <p:nvGrpSpPr>
        <p:cNvPr id="1" name=""/>
        <p:cNvGrpSpPr/>
        <p:nvPr/>
      </p:nvGrpSpPr>
      <p:grpSpPr>
        <a:xfrm>
          <a:off x="0" y="0"/>
          <a:ext cx="0" cy="0"/>
          <a:chOff x="0" y="0"/>
          <a:chExt cx="0" cy="0"/>
        </a:xfrm>
      </p:grpSpPr>
      <p:sp>
        <p:nvSpPr>
          <p:cNvPr id="75" name="Title Text"/>
          <p:cNvSpPr txBox="1">
            <a:spLocks noGrp="1"/>
          </p:cNvSpPr>
          <p:nvPr>
            <p:ph type="title"/>
          </p:nvPr>
        </p:nvSpPr>
        <p:spPr>
          <a:prstGeom prst="rect">
            <a:avLst/>
          </a:prstGeom>
        </p:spPr>
        <p:txBody>
          <a:bodyPr/>
          <a:lstStyle/>
          <a:p>
            <a:r>
              <a:t>Title Text</a:t>
            </a:r>
          </a:p>
        </p:txBody>
      </p:sp>
      <p:sp>
        <p:nvSpPr>
          <p:cNvPr id="76" name="Body Level One…"/>
          <p:cNvSpPr txBox="1">
            <a:spLocks noGrp="1"/>
          </p:cNvSpPr>
          <p:nvPr>
            <p:ph type="body" idx="1"/>
          </p:nvPr>
        </p:nvSpPr>
        <p:spPr>
          <a:xfrm>
            <a:off x="838200" y="2438401"/>
            <a:ext cx="10515600" cy="354520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84" name="Title Text"/>
          <p:cNvSpPr txBox="1">
            <a:spLocks noGrp="1"/>
          </p:cNvSpPr>
          <p:nvPr>
            <p:ph type="title"/>
          </p:nvPr>
        </p:nvSpPr>
        <p:spPr>
          <a:xfrm>
            <a:off x="653733" y="1679441"/>
            <a:ext cx="10890565" cy="589968"/>
          </a:xfrm>
          <a:prstGeom prst="rect">
            <a:avLst/>
          </a:prstGeom>
        </p:spPr>
        <p:txBody>
          <a:bodyPr/>
          <a:lstStyle>
            <a:lvl1pPr algn="ctr"/>
          </a:lstStyle>
          <a:p>
            <a:r>
              <a:t>Title Text</a:t>
            </a:r>
          </a:p>
        </p:txBody>
      </p:sp>
      <p:sp>
        <p:nvSpPr>
          <p:cNvPr id="85" name="Body Level One…"/>
          <p:cNvSpPr txBox="1">
            <a:spLocks noGrp="1"/>
          </p:cNvSpPr>
          <p:nvPr>
            <p:ph type="body" sz="quarter" idx="1"/>
          </p:nvPr>
        </p:nvSpPr>
        <p:spPr>
          <a:xfrm>
            <a:off x="2163726" y="2273661"/>
            <a:ext cx="7910625" cy="447632"/>
          </a:xfrm>
          <a:prstGeom prst="rect">
            <a:avLst/>
          </a:prstGeom>
        </p:spPr>
        <p:txBody>
          <a:bodyPr/>
          <a:lstStyle>
            <a:lvl1pPr marL="0" indent="0" algn="ctr">
              <a:buSzTx/>
              <a:buFontTx/>
              <a:buNone/>
              <a:defRPr sz="1600"/>
            </a:lvl1pPr>
            <a:lvl2pPr algn="ctr">
              <a:buFontTx/>
              <a:defRPr sz="1600"/>
            </a:lvl2pPr>
            <a:lvl3pPr marL="533400" indent="-304800" algn="ctr">
              <a:buFontTx/>
              <a:defRPr sz="1600"/>
            </a:lvl3pPr>
            <a:lvl4pPr algn="ctr">
              <a:buFontTx/>
              <a:defRPr sz="1600"/>
            </a:lvl4pPr>
            <a:lvl5pPr marL="914400" indent="-228600" algn="ctr">
              <a:buFontTx/>
              <a:defRPr sz="1600"/>
            </a:lvl5pPr>
          </a:lstStyle>
          <a:p>
            <a:r>
              <a:t>Body Level One</a:t>
            </a:r>
          </a:p>
          <a:p>
            <a:pPr lvl="1"/>
            <a:r>
              <a:t>Body Level Two</a:t>
            </a:r>
          </a:p>
          <a:p>
            <a:pPr lvl="2"/>
            <a:r>
              <a:t>Body Level Three</a:t>
            </a:r>
          </a:p>
          <a:p>
            <a:pPr lvl="3"/>
            <a:r>
              <a:t>Body Level Four</a:t>
            </a:r>
          </a:p>
          <a:p>
            <a:pPr lvl="4"/>
            <a:r>
              <a:t>Body Level Five</a:t>
            </a:r>
          </a:p>
        </p:txBody>
      </p:sp>
      <p:sp>
        <p:nvSpPr>
          <p:cNvPr id="86" name="Freeform: Shape 6"/>
          <p:cNvSpPr/>
          <p:nvPr/>
        </p:nvSpPr>
        <p:spPr>
          <a:xfrm flipH="1">
            <a:off x="5507017" y="632185"/>
            <a:ext cx="1044434" cy="908558"/>
          </a:xfrm>
          <a:custGeom>
            <a:avLst/>
            <a:gdLst/>
            <a:ahLst/>
            <a:cxnLst>
              <a:cxn ang="0">
                <a:pos x="wd2" y="hd2"/>
              </a:cxn>
              <a:cxn ang="5400000">
                <a:pos x="wd2" y="hd2"/>
              </a:cxn>
              <a:cxn ang="10800000">
                <a:pos x="wd2" y="hd2"/>
              </a:cxn>
              <a:cxn ang="16200000">
                <a:pos x="wd2" y="hd2"/>
              </a:cxn>
            </a:cxnLst>
            <a:rect l="0" t="0" r="r" b="b"/>
            <a:pathLst>
              <a:path w="21550" h="21597"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endParaRPr/>
          </a:p>
        </p:txBody>
      </p:sp>
      <p:sp>
        <p:nvSpPr>
          <p:cNvPr id="87" name="Picture Placeholder 10"/>
          <p:cNvSpPr>
            <a:spLocks noGrp="1"/>
          </p:cNvSpPr>
          <p:nvPr>
            <p:ph type="pic" sz="half" idx="21"/>
          </p:nvPr>
        </p:nvSpPr>
        <p:spPr>
          <a:xfrm>
            <a:off x="658368" y="3063238"/>
            <a:ext cx="5321809" cy="3154683"/>
          </a:xfrm>
          <a:prstGeom prst="rect">
            <a:avLst/>
          </a:prstGeom>
        </p:spPr>
        <p:txBody>
          <a:bodyPr lIns="91439" tIns="45719" rIns="91439" bIns="45719">
            <a:noAutofit/>
          </a:bodyPr>
          <a:lstStyle/>
          <a:p>
            <a:endParaRPr/>
          </a:p>
        </p:txBody>
      </p:sp>
      <p:sp>
        <p:nvSpPr>
          <p:cNvPr id="88" name="Picture Placeholder 10"/>
          <p:cNvSpPr>
            <a:spLocks noGrp="1"/>
          </p:cNvSpPr>
          <p:nvPr>
            <p:ph type="pic" sz="half" idx="22"/>
          </p:nvPr>
        </p:nvSpPr>
        <p:spPr>
          <a:xfrm>
            <a:off x="6217920" y="3063238"/>
            <a:ext cx="5321809" cy="3154683"/>
          </a:xfrm>
          <a:prstGeom prst="rect">
            <a:avLst/>
          </a:prstGeom>
        </p:spPr>
        <p:txBody>
          <a:bodyPr lIns="91439" tIns="45719" rIns="91439" bIns="45719">
            <a:noAutofit/>
          </a:bodyPr>
          <a:lstStyle/>
          <a:p>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eam">
    <p:spTree>
      <p:nvGrpSpPr>
        <p:cNvPr id="1" name=""/>
        <p:cNvGrpSpPr/>
        <p:nvPr/>
      </p:nvGrpSpPr>
      <p:grpSpPr>
        <a:xfrm>
          <a:off x="0" y="0"/>
          <a:ext cx="0" cy="0"/>
          <a:chOff x="0" y="0"/>
          <a:chExt cx="0" cy="0"/>
        </a:xfrm>
      </p:grpSpPr>
      <p:sp>
        <p:nvSpPr>
          <p:cNvPr id="96" name="Title Text"/>
          <p:cNvSpPr txBox="1">
            <a:spLocks noGrp="1"/>
          </p:cNvSpPr>
          <p:nvPr>
            <p:ph type="title"/>
          </p:nvPr>
        </p:nvSpPr>
        <p:spPr>
          <a:prstGeom prst="rect">
            <a:avLst/>
          </a:prstGeom>
        </p:spPr>
        <p:txBody>
          <a:bodyPr/>
          <a:lstStyle/>
          <a:p>
            <a:r>
              <a:t>Title Text</a:t>
            </a:r>
          </a:p>
        </p:txBody>
      </p:sp>
      <p:sp>
        <p:nvSpPr>
          <p:cNvPr id="97" name="Body Level One…"/>
          <p:cNvSpPr txBox="1">
            <a:spLocks noGrp="1"/>
          </p:cNvSpPr>
          <p:nvPr>
            <p:ph type="body" idx="1"/>
          </p:nvPr>
        </p:nvSpPr>
        <p:spPr>
          <a:xfrm>
            <a:off x="838200" y="1479253"/>
            <a:ext cx="10515600" cy="419032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meline">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716213"/>
            <a:ext cx="10515600" cy="2212259"/>
          </a:xfrm>
          <a:prstGeom prst="rect">
            <a:avLst/>
          </a:prstGeom>
        </p:spPr>
        <p:txBody>
          <a:bodyPr anchor="t"/>
          <a:lstStyle/>
          <a:p>
            <a:r>
              <a:t>Title Text</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81B19"/>
        </a:solidFill>
        <a:effectLst/>
      </p:bgPr>
    </p:bg>
    <p:spTree>
      <p:nvGrpSpPr>
        <p:cNvPr id="1" name=""/>
        <p:cNvGrpSpPr/>
        <p:nvPr/>
      </p:nvGrpSpPr>
      <p:grpSpPr>
        <a:xfrm>
          <a:off x="0" y="0"/>
          <a:ext cx="0" cy="0"/>
          <a:chOff x="0" y="0"/>
          <a:chExt cx="0" cy="0"/>
        </a:xfrm>
      </p:grpSpPr>
      <p:sp>
        <p:nvSpPr>
          <p:cNvPr id="2" name="Straight Connector 7"/>
          <p:cNvSpPr/>
          <p:nvPr/>
        </p:nvSpPr>
        <p:spPr>
          <a:xfrm>
            <a:off x="838200" y="1655522"/>
            <a:ext cx="10515601" cy="1"/>
          </a:xfrm>
          <a:prstGeom prst="line">
            <a:avLst/>
          </a:prstGeom>
          <a:ln w="19050">
            <a:solidFill>
              <a:schemeClr val="accent1">
                <a:alpha val="50000"/>
              </a:schemeClr>
            </a:solidFill>
            <a:miter/>
          </a:ln>
        </p:spPr>
        <p:txBody>
          <a:bodyPr lIns="45718" tIns="45718" rIns="45718" bIns="45718"/>
          <a:lstStyle/>
          <a:p>
            <a:endParaRPr/>
          </a:p>
        </p:txBody>
      </p:sp>
      <p:sp>
        <p:nvSpPr>
          <p:cNvPr id="3" name="Title Text"/>
          <p:cNvSpPr txBox="1">
            <a:spLocks noGrp="1"/>
          </p:cNvSpPr>
          <p:nvPr>
            <p:ph type="title"/>
          </p:nvPr>
        </p:nvSpPr>
        <p:spPr>
          <a:xfrm>
            <a:off x="838200" y="662427"/>
            <a:ext cx="10515600" cy="8197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p>
            <a:r>
              <a:t>Title Text</a:t>
            </a:r>
          </a:p>
        </p:txBody>
      </p:sp>
      <p:sp>
        <p:nvSpPr>
          <p:cNvPr id="4" name="Body Level One…"/>
          <p:cNvSpPr txBox="1">
            <a:spLocks noGrp="1"/>
          </p:cNvSpPr>
          <p:nvPr>
            <p:ph type="body" idx="1"/>
          </p:nvPr>
        </p:nvSpPr>
        <p:spPr>
          <a:xfrm>
            <a:off x="838200" y="1811756"/>
            <a:ext cx="10515600" cy="41903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1701933" y="6423343"/>
            <a:ext cx="231276" cy="231139"/>
          </a:xfrm>
          <a:prstGeom prst="rect">
            <a:avLst/>
          </a:prstGeom>
          <a:ln w="12700">
            <a:miter lim="400000"/>
          </a:ln>
        </p:spPr>
        <p:txBody>
          <a:bodyPr wrap="none" lIns="45718" tIns="45718" rIns="45718" bIns="45718" anchor="ctr">
            <a:spAutoFit/>
          </a:bodyPr>
          <a:lstStyle>
            <a:lvl1pPr algn="r">
              <a:defRPr sz="900" b="1">
                <a:solidFill>
                  <a:srgbClr val="E2D4CA">
                    <a:alpha val="75000"/>
                  </a:srgbClr>
                </a:solidFill>
                <a:latin typeface="Dante"/>
                <a:ea typeface="Dante"/>
                <a:cs typeface="Dante"/>
                <a:sym typeface="Dante"/>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ransition spd="med"/>
  <p:txStyles>
    <p:titleStyle>
      <a:lvl1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1pPr>
      <a:lvl2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2pPr>
      <a:lvl3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3pPr>
      <a:lvl4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4pPr>
      <a:lvl5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5pPr>
      <a:lvl6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6pPr>
      <a:lvl7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7pPr>
      <a:lvl8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8pPr>
      <a:lvl9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9pPr>
    </p:titleStyle>
    <p:bodyStyle>
      <a:lvl1pPr marL="228600" marR="0" indent="-228600" algn="l" defTabSz="914400" rtl="0" latinLnBrk="0">
        <a:lnSpc>
          <a:spcPct val="120000"/>
        </a:lnSpc>
        <a:spcBef>
          <a:spcPts val="1000"/>
        </a:spcBef>
        <a:spcAft>
          <a:spcPts val="0"/>
        </a:spcAft>
        <a:buClrTx/>
        <a:buSzPct val="80000"/>
        <a:buFont typeface="Arial"/>
        <a:buChar char="•"/>
        <a:tabLst/>
        <a:defRPr sz="2400" b="0" i="0" u="none" strike="noStrike" cap="none" spc="100" baseline="0">
          <a:solidFill>
            <a:srgbClr val="E2D4CA">
              <a:alpha val="85000"/>
            </a:srgbClr>
          </a:solidFill>
          <a:uFillTx/>
          <a:latin typeface="Dante"/>
          <a:ea typeface="Dante"/>
          <a:cs typeface="Dante"/>
          <a:sym typeface="Dante"/>
        </a:defRPr>
      </a:lvl1pPr>
      <a:lvl2pPr marL="0" marR="0" indent="0" algn="l" defTabSz="914400" rtl="0" latinLnBrk="0">
        <a:lnSpc>
          <a:spcPct val="120000"/>
        </a:lnSpc>
        <a:spcBef>
          <a:spcPts val="1000"/>
        </a:spcBef>
        <a:spcAft>
          <a:spcPts val="0"/>
        </a:spcAft>
        <a:buClrTx/>
        <a:buSzTx/>
        <a:buFont typeface="Arial"/>
        <a:buNone/>
        <a:tabLst/>
        <a:defRPr sz="2400" b="0" i="0" u="none" strike="noStrike" cap="none" spc="100" baseline="0">
          <a:solidFill>
            <a:srgbClr val="E2D4CA">
              <a:alpha val="85000"/>
            </a:srgbClr>
          </a:solidFill>
          <a:uFillTx/>
          <a:latin typeface="Dante"/>
          <a:ea typeface="Dante"/>
          <a:cs typeface="Dante"/>
          <a:sym typeface="Dante"/>
        </a:defRPr>
      </a:lvl2pPr>
      <a:lvl3pPr marL="685800" marR="0" indent="-4572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3pPr>
      <a:lvl4pPr marL="0" marR="0" indent="0" algn="l" defTabSz="914400" rtl="0" latinLnBrk="0">
        <a:lnSpc>
          <a:spcPct val="120000"/>
        </a:lnSpc>
        <a:spcBef>
          <a:spcPts val="1000"/>
        </a:spcBef>
        <a:spcAft>
          <a:spcPts val="0"/>
        </a:spcAft>
        <a:buClrTx/>
        <a:buSzTx/>
        <a:buFont typeface="Arial"/>
        <a:buNone/>
        <a:tabLst/>
        <a:defRPr sz="2400" b="0" i="0" u="none" strike="noStrike" cap="none" spc="100" baseline="0">
          <a:solidFill>
            <a:srgbClr val="E2D4CA">
              <a:alpha val="85000"/>
            </a:srgbClr>
          </a:solidFill>
          <a:uFillTx/>
          <a:latin typeface="Dante"/>
          <a:ea typeface="Dante"/>
          <a:cs typeface="Dante"/>
          <a:sym typeface="Dante"/>
        </a:defRPr>
      </a:lvl4pPr>
      <a:lvl5pPr marL="1028700" marR="0" indent="-342900" algn="l" defTabSz="914400" rtl="0" latinLnBrk="0">
        <a:lnSpc>
          <a:spcPct val="120000"/>
        </a:lnSpc>
        <a:spcBef>
          <a:spcPts val="1000"/>
        </a:spcBef>
        <a:spcAft>
          <a:spcPts val="0"/>
        </a:spcAft>
        <a:buClrTx/>
        <a:buSzPct val="80000"/>
        <a:buFont typeface="Arial"/>
        <a:buChar char="•"/>
        <a:tabLst/>
        <a:defRPr sz="2400" b="0" i="0" u="none" strike="noStrike" cap="none" spc="100" baseline="0">
          <a:solidFill>
            <a:srgbClr val="E2D4CA">
              <a:alpha val="85000"/>
            </a:srgbClr>
          </a:solidFill>
          <a:uFillTx/>
          <a:latin typeface="Dante"/>
          <a:ea typeface="Dante"/>
          <a:cs typeface="Dante"/>
          <a:sym typeface="Dante"/>
        </a:defRPr>
      </a:lvl5pPr>
      <a:lvl6pPr marL="25908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6pPr>
      <a:lvl7pPr marL="30480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7pPr>
      <a:lvl8pPr marL="35052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8pPr>
      <a:lvl9pPr marL="39624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9pPr>
    </p:bodyStyle>
    <p:otherStyle>
      <a:lvl1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1pPr>
      <a:lvl2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2pPr>
      <a:lvl3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3pPr>
      <a:lvl4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4pPr>
      <a:lvl5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5pPr>
      <a:lvl6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6pPr>
      <a:lvl7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7pPr>
      <a:lvl8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8pPr>
      <a:lvl9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Footer Placeholder 5"/>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17" name="Title 3"/>
          <p:cNvSpPr txBox="1">
            <a:spLocks noGrp="1"/>
          </p:cNvSpPr>
          <p:nvPr>
            <p:ph type="title"/>
          </p:nvPr>
        </p:nvSpPr>
        <p:spPr>
          <a:xfrm>
            <a:off x="485773" y="647698"/>
            <a:ext cx="3680398" cy="1403346"/>
          </a:xfrm>
          <a:prstGeom prst="rect">
            <a:avLst/>
          </a:prstGeom>
        </p:spPr>
        <p:txBody>
          <a:bodyPr/>
          <a:lstStyle/>
          <a:p>
            <a:r>
              <a:t>Bacchus Winery</a:t>
            </a:r>
          </a:p>
        </p:txBody>
      </p:sp>
      <p:sp>
        <p:nvSpPr>
          <p:cNvPr id="218" name="Subtitle 4"/>
          <p:cNvSpPr txBox="1">
            <a:spLocks noGrp="1"/>
          </p:cNvSpPr>
          <p:nvPr>
            <p:ph type="body" sz="quarter" idx="1"/>
          </p:nvPr>
        </p:nvSpPr>
        <p:spPr>
          <a:xfrm>
            <a:off x="647700" y="2683103"/>
            <a:ext cx="3364359" cy="3673248"/>
          </a:xfrm>
          <a:prstGeom prst="rect">
            <a:avLst/>
          </a:prstGeom>
        </p:spPr>
        <p:txBody>
          <a:bodyPr/>
          <a:lstStyle/>
          <a:p>
            <a:r>
              <a:t>Group 2</a:t>
            </a:r>
          </a:p>
          <a:p>
            <a:pPr>
              <a:spcBef>
                <a:spcPts val="800"/>
              </a:spcBef>
            </a:pPr>
            <a:r>
              <a:t>Romany Manriquez</a:t>
            </a:r>
          </a:p>
          <a:p>
            <a:pPr>
              <a:spcBef>
                <a:spcPts val="800"/>
              </a:spcBef>
            </a:pPr>
            <a:r>
              <a:t>Outhayvanh Somchaleun</a:t>
            </a:r>
          </a:p>
          <a:p>
            <a:pPr>
              <a:spcBef>
                <a:spcPts val="800"/>
              </a:spcBef>
            </a:pPr>
            <a:r>
              <a:t>Kristina Vasquez</a:t>
            </a:r>
          </a:p>
        </p:txBody>
      </p:sp>
      <p:sp>
        <p:nvSpPr>
          <p:cNvPr id="219" name="Date Placeholder 3"/>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pic>
        <p:nvPicPr>
          <p:cNvPr id="220" name="Picture Placeholder 7" descr="Picture Placeholder 7"/>
          <p:cNvPicPr>
            <a:picLocks noGrp="1" noChangeAspect="1"/>
          </p:cNvPicPr>
          <p:nvPr>
            <p:ph type="pic" idx="21"/>
          </p:nvPr>
        </p:nvPicPr>
        <p:blipFill>
          <a:blip r:embed="rId2"/>
          <a:srcRect l="18144" r="7718"/>
          <a:stretch>
            <a:fillRect/>
          </a:stretch>
        </p:blipFill>
        <p:spPr>
          <a:xfrm>
            <a:off x="4575047" y="9"/>
            <a:ext cx="7616954" cy="6857923"/>
          </a:xfrm>
          <a:prstGeom prst="rect">
            <a:avLst/>
          </a:prstGeom>
        </p:spPr>
      </p:pic>
      <p:sp>
        <p:nvSpPr>
          <p:cNvPr id="221" name="Slide Number Placeholder 6"/>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spcBef>
                <a:spcPts val="600"/>
              </a:spcBef>
            </a:lvl1pPr>
          </a:lstStyle>
          <a:p>
            <a:fld id="{86CB4B4D-7CA3-9044-876B-883B54F8677D}" type="slidenum">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Footer Placeholder 4"/>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02" name="Title 1"/>
          <p:cNvSpPr txBox="1">
            <a:spLocks noGrp="1"/>
          </p:cNvSpPr>
          <p:nvPr>
            <p:ph type="title"/>
          </p:nvPr>
        </p:nvSpPr>
        <p:spPr>
          <a:xfrm>
            <a:off x="485773" y="647698"/>
            <a:ext cx="3680398" cy="1403346"/>
          </a:xfrm>
          <a:prstGeom prst="rect">
            <a:avLst/>
          </a:prstGeom>
        </p:spPr>
        <p:txBody>
          <a:bodyPr/>
          <a:lstStyle/>
          <a:p>
            <a:r>
              <a:t>ERD</a:t>
            </a:r>
          </a:p>
        </p:txBody>
      </p:sp>
      <p:sp>
        <p:nvSpPr>
          <p:cNvPr id="303" name="Date Placeholder 3"/>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pic>
        <p:nvPicPr>
          <p:cNvPr id="304" name="Content Placeholder 6" descr="Content Placeholder 6"/>
          <p:cNvPicPr>
            <a:picLocks noGrp="1" noChangeAspect="1"/>
          </p:cNvPicPr>
          <p:nvPr>
            <p:ph type="pic" idx="21"/>
          </p:nvPr>
        </p:nvPicPr>
        <p:blipFill>
          <a:blip r:embed="rId2"/>
          <a:stretch>
            <a:fillRect/>
          </a:stretch>
        </p:blipFill>
        <p:spPr>
          <a:xfrm>
            <a:off x="3581398" y="136525"/>
            <a:ext cx="8351809" cy="6328791"/>
          </a:xfrm>
          <a:prstGeom prst="rect">
            <a:avLst/>
          </a:prstGeom>
        </p:spPr>
      </p:pic>
      <p:sp>
        <p:nvSpPr>
          <p:cNvPr id="305" name="Slide Number Placeholder 5"/>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itle 1"/>
          <p:cNvSpPr txBox="1">
            <a:spLocks noGrp="1"/>
          </p:cNvSpPr>
          <p:nvPr>
            <p:ph type="title"/>
          </p:nvPr>
        </p:nvSpPr>
        <p:spPr>
          <a:xfrm>
            <a:off x="8067554" y="5024528"/>
            <a:ext cx="3204672" cy="1209277"/>
          </a:xfrm>
          <a:prstGeom prst="rect">
            <a:avLst/>
          </a:prstGeom>
        </p:spPr>
        <p:txBody>
          <a:bodyPr/>
          <a:lstStyle/>
          <a:p>
            <a:r>
              <a:t>Reports</a:t>
            </a:r>
          </a:p>
        </p:txBody>
      </p:sp>
      <p:pic>
        <p:nvPicPr>
          <p:cNvPr id="308" name="Picture Placeholder 5" descr="Picture Placeholder 5"/>
          <p:cNvPicPr>
            <a:picLocks noGrp="1" noChangeAspect="1"/>
          </p:cNvPicPr>
          <p:nvPr>
            <p:ph type="pic" idx="21"/>
          </p:nvPr>
        </p:nvPicPr>
        <p:blipFill>
          <a:blip r:embed="rId2"/>
          <a:srcRect t="21946" b="21946"/>
          <a:stretch>
            <a:fillRect/>
          </a:stretch>
        </p:blipFill>
        <p:spPr>
          <a:xfrm>
            <a:off x="1522" y="-2"/>
            <a:ext cx="12188955" cy="4562860"/>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11" name="Title 1"/>
          <p:cNvSpPr txBox="1">
            <a:spLocks noGrp="1"/>
          </p:cNvSpPr>
          <p:nvPr>
            <p:ph type="title"/>
          </p:nvPr>
        </p:nvSpPr>
        <p:spPr>
          <a:xfrm>
            <a:off x="838200" y="299345"/>
            <a:ext cx="10515601" cy="818996"/>
          </a:xfrm>
          <a:prstGeom prst="rect">
            <a:avLst/>
          </a:prstGeom>
        </p:spPr>
        <p:txBody>
          <a:bodyPr/>
          <a:lstStyle/>
          <a:p>
            <a:r>
              <a:t>Bacchus Winery Supplies Inventory Report</a:t>
            </a:r>
          </a:p>
        </p:txBody>
      </p:sp>
      <p:sp>
        <p:nvSpPr>
          <p:cNvPr id="312" name="Content Placeholder 3"/>
          <p:cNvSpPr txBox="1">
            <a:spLocks noGrp="1"/>
          </p:cNvSpPr>
          <p:nvPr>
            <p:ph type="body" sz="half" idx="1"/>
          </p:nvPr>
        </p:nvSpPr>
        <p:spPr>
          <a:xfrm>
            <a:off x="734573" y="3285209"/>
            <a:ext cx="10515601" cy="2217141"/>
          </a:xfrm>
          <a:prstGeom prst="rect">
            <a:avLst/>
          </a:prstGeom>
        </p:spPr>
        <p:txBody>
          <a:bodyPr anchor="t"/>
          <a:lstStyle/>
          <a:p>
            <a:pPr indent="-173736" defTabSz="694944">
              <a:lnSpc>
                <a:spcPct val="96299"/>
              </a:lnSpc>
              <a:spcBef>
                <a:spcPts val="600"/>
              </a:spcBef>
              <a:buSzPct val="80000"/>
              <a:buFont typeface="Arial"/>
              <a:buChar char="•"/>
              <a:defRPr sz="1520" b="0" cap="none" spc="0"/>
            </a:pPr>
            <a:r>
              <a:t>This report provides an overview of the current inventory levels of the supplies and components required for winemaking.</a:t>
            </a:r>
            <a:endParaRPr spc="76"/>
          </a:p>
          <a:p>
            <a:pPr indent="-173736" defTabSz="694944">
              <a:lnSpc>
                <a:spcPct val="96299"/>
              </a:lnSpc>
              <a:spcBef>
                <a:spcPts val="600"/>
              </a:spcBef>
              <a:buSzPct val="80000"/>
              <a:buFont typeface="Arial"/>
              <a:buChar char="•"/>
              <a:defRPr sz="1520" b="0" cap="none" spc="0"/>
            </a:pPr>
            <a:r>
              <a:t>It includes information about the delivery schedule for supplier orders.</a:t>
            </a:r>
            <a:endParaRPr spc="76"/>
          </a:p>
          <a:p>
            <a:pPr indent="-173736" defTabSz="694944">
              <a:lnSpc>
                <a:spcPct val="96299"/>
              </a:lnSpc>
              <a:spcBef>
                <a:spcPts val="600"/>
              </a:spcBef>
              <a:buSzPct val="80000"/>
              <a:buFont typeface="Arial"/>
              <a:buChar char="•"/>
              <a:defRPr sz="1520" b="0" cap="none" spc="0"/>
            </a:pPr>
            <a:r>
              <a:t>By having detailed and accurate information about inventory levels, Bacchus Winery can ensure they have an adequate supply of materials to meet production requirements .  </a:t>
            </a:r>
            <a:endParaRPr spc="76"/>
          </a:p>
          <a:p>
            <a:pPr indent="-173736" defTabSz="694944">
              <a:lnSpc>
                <a:spcPct val="96299"/>
              </a:lnSpc>
              <a:spcBef>
                <a:spcPts val="600"/>
              </a:spcBef>
              <a:buSzPct val="80000"/>
              <a:buFont typeface="Arial"/>
              <a:buChar char="•"/>
              <a:defRPr sz="1520" b="0" cap="none" spc="0"/>
            </a:pPr>
            <a:r>
              <a:rPr spc="76"/>
              <a:t>It helps keep track of order on time status, to ensure efficiency. </a:t>
            </a:r>
          </a:p>
          <a:p>
            <a:pPr indent="-173736" defTabSz="694944">
              <a:lnSpc>
                <a:spcPct val="96299"/>
              </a:lnSpc>
              <a:spcBef>
                <a:spcPts val="600"/>
              </a:spcBef>
              <a:buSzPct val="80000"/>
              <a:buFont typeface="Arial"/>
              <a:buChar char="•"/>
              <a:defRPr sz="1520" b="0" cap="none" spc="0"/>
            </a:pPr>
            <a:r>
              <a:t>It also helps manage cash flow by avoiding overstocking or stockouts, optimizing storage space, and identifying any potential shortage or excess inventory that may impact production schedules and overall business performance.  </a:t>
            </a:r>
          </a:p>
        </p:txBody>
      </p:sp>
      <p:sp>
        <p:nvSpPr>
          <p:cNvPr id="313"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defRPr sz="900" b="1" spc="100">
                <a:solidFill>
                  <a:srgbClr val="E2D4CA">
                    <a:alpha val="75000"/>
                  </a:srgbClr>
                </a:solidFill>
                <a:latin typeface="Dante"/>
                <a:ea typeface="Dante"/>
                <a:cs typeface="Dante"/>
                <a:sym typeface="Dante"/>
              </a:defRPr>
            </a:lvl1pPr>
          </a:lstStyle>
          <a:p>
            <a:r>
              <a:t>Group 2</a:t>
            </a:r>
          </a:p>
        </p:txBody>
      </p:sp>
      <p:sp>
        <p:nvSpPr>
          <p:cNvPr id="314" name="Slide Number Placeholder 8"/>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pic>
        <p:nvPicPr>
          <p:cNvPr id="315" name="Screenshot 2024-02-29 at 5.16.32 PM.png" descr="Screenshot 2024-02-29 at 5.16.32 PM.png"/>
          <p:cNvPicPr>
            <a:picLocks noChangeAspect="1"/>
          </p:cNvPicPr>
          <p:nvPr/>
        </p:nvPicPr>
        <p:blipFill>
          <a:blip r:embed="rId2"/>
          <a:srcRect l="4642" t="10486" r="12895" b="35389"/>
          <a:stretch>
            <a:fillRect/>
          </a:stretch>
        </p:blipFill>
        <p:spPr>
          <a:xfrm>
            <a:off x="1221027" y="1876260"/>
            <a:ext cx="9079690" cy="1271645"/>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18" name="Title 1"/>
          <p:cNvSpPr txBox="1">
            <a:spLocks noGrp="1"/>
          </p:cNvSpPr>
          <p:nvPr>
            <p:ph type="title"/>
          </p:nvPr>
        </p:nvSpPr>
        <p:spPr>
          <a:xfrm>
            <a:off x="1781659" y="103122"/>
            <a:ext cx="10515602" cy="818996"/>
          </a:xfrm>
          <a:prstGeom prst="rect">
            <a:avLst/>
          </a:prstGeom>
        </p:spPr>
        <p:txBody>
          <a:bodyPr/>
          <a:lstStyle/>
          <a:p>
            <a:r>
              <a:t>Bacchus Winery Distributor Report</a:t>
            </a:r>
          </a:p>
        </p:txBody>
      </p:sp>
      <p:sp>
        <p:nvSpPr>
          <p:cNvPr id="319" name="Content Placeholder 3"/>
          <p:cNvSpPr txBox="1">
            <a:spLocks noGrp="1"/>
          </p:cNvSpPr>
          <p:nvPr>
            <p:ph type="body" sz="half" idx="1"/>
          </p:nvPr>
        </p:nvSpPr>
        <p:spPr>
          <a:xfrm>
            <a:off x="962384" y="4074159"/>
            <a:ext cx="10267230" cy="2067850"/>
          </a:xfrm>
          <a:prstGeom prst="rect">
            <a:avLst/>
          </a:prstGeom>
        </p:spPr>
        <p:txBody>
          <a:bodyPr anchor="t"/>
          <a:lstStyle/>
          <a:p>
            <a:pPr indent="-228600">
              <a:lnSpc>
                <a:spcPct val="96299"/>
              </a:lnSpc>
              <a:spcBef>
                <a:spcPts val="800"/>
              </a:spcBef>
              <a:buSzPct val="80000"/>
              <a:buFont typeface="Arial"/>
              <a:buChar char="•"/>
              <a:defRPr sz="2000" b="0" cap="none" spc="0"/>
            </a:pPr>
            <a:r>
              <a:t>This report provides a comprehensive overview of the Distributors and Distributors Sales at Bacchus Winery</a:t>
            </a:r>
            <a:endParaRPr sz="1600"/>
          </a:p>
          <a:p>
            <a:pPr indent="-228600">
              <a:lnSpc>
                <a:spcPct val="96299"/>
              </a:lnSpc>
              <a:spcBef>
                <a:spcPts val="800"/>
              </a:spcBef>
              <a:buSzPct val="80000"/>
              <a:buFont typeface="Arial"/>
              <a:buChar char="•"/>
              <a:defRPr sz="2000" b="0" cap="none" spc="0"/>
            </a:pPr>
            <a:r>
              <a:t>The Distributor Report is essential for monitoring and optimizing the company’s sales. By analyzing sales data, Bacchus Winery can identify trends</a:t>
            </a:r>
            <a:endParaRPr sz="1600"/>
          </a:p>
          <a:p>
            <a:pPr indent="-228600">
              <a:lnSpc>
                <a:spcPct val="96299"/>
              </a:lnSpc>
              <a:spcBef>
                <a:spcPts val="800"/>
              </a:spcBef>
              <a:buSzPct val="80000"/>
              <a:buFont typeface="Arial"/>
              <a:buChar char="•"/>
              <a:defRPr sz="2000" b="0" cap="none" spc="0"/>
            </a:pPr>
            <a:r>
              <a:t>Assess the efficiency of producing more sales, and make data driven decisions to improve quality reduce low selling products and enhance overall sales </a:t>
            </a:r>
          </a:p>
        </p:txBody>
      </p:sp>
      <p:sp>
        <p:nvSpPr>
          <p:cNvPr id="320"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defRPr sz="900" b="1" spc="100">
                <a:solidFill>
                  <a:srgbClr val="E2D4CA">
                    <a:alpha val="75000"/>
                  </a:srgbClr>
                </a:solidFill>
                <a:latin typeface="Dante"/>
                <a:ea typeface="Dante"/>
                <a:cs typeface="Dante"/>
                <a:sym typeface="Dante"/>
              </a:defRPr>
            </a:lvl1pPr>
          </a:lstStyle>
          <a:p>
            <a:r>
              <a:t>Group 2</a:t>
            </a:r>
          </a:p>
        </p:txBody>
      </p:sp>
      <p:sp>
        <p:nvSpPr>
          <p:cNvPr id="321" name="Slide Number Placeholder 8"/>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pic>
        <p:nvPicPr>
          <p:cNvPr id="322" name="pasted-movie.png" descr="pasted-movie.png"/>
          <p:cNvPicPr>
            <a:picLocks noChangeAspect="1"/>
          </p:cNvPicPr>
          <p:nvPr/>
        </p:nvPicPr>
        <p:blipFill>
          <a:blip r:embed="rId2"/>
          <a:srcRect l="3003" t="6135" r="30154" b="6135"/>
          <a:stretch>
            <a:fillRect/>
          </a:stretch>
        </p:blipFill>
        <p:spPr>
          <a:xfrm>
            <a:off x="3228155" y="1864735"/>
            <a:ext cx="5232556" cy="2068758"/>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25" name="Title 1"/>
          <p:cNvSpPr txBox="1">
            <a:spLocks noGrp="1"/>
          </p:cNvSpPr>
          <p:nvPr>
            <p:ph type="title"/>
          </p:nvPr>
        </p:nvSpPr>
        <p:spPr>
          <a:xfrm>
            <a:off x="1017881" y="250076"/>
            <a:ext cx="10515601" cy="818996"/>
          </a:xfrm>
          <a:prstGeom prst="rect">
            <a:avLst/>
          </a:prstGeom>
        </p:spPr>
        <p:txBody>
          <a:bodyPr/>
          <a:lstStyle/>
          <a:p>
            <a:r>
              <a:t>Bacchus Winery Employee Time Report </a:t>
            </a:r>
          </a:p>
        </p:txBody>
      </p:sp>
      <p:sp>
        <p:nvSpPr>
          <p:cNvPr id="326" name="Content Placeholder 3"/>
          <p:cNvSpPr txBox="1">
            <a:spLocks noGrp="1"/>
          </p:cNvSpPr>
          <p:nvPr>
            <p:ph type="body" sz="half" idx="1"/>
          </p:nvPr>
        </p:nvSpPr>
        <p:spPr>
          <a:xfrm>
            <a:off x="1017880" y="4133601"/>
            <a:ext cx="10283132" cy="1909824"/>
          </a:xfrm>
          <a:prstGeom prst="rect">
            <a:avLst/>
          </a:prstGeom>
        </p:spPr>
        <p:txBody>
          <a:bodyPr anchor="t"/>
          <a:lstStyle/>
          <a:p>
            <a:pPr indent="-219455" defTabSz="877823">
              <a:lnSpc>
                <a:spcPct val="77039"/>
              </a:lnSpc>
              <a:spcBef>
                <a:spcPts val="700"/>
              </a:spcBef>
              <a:buSzPct val="80000"/>
              <a:buFont typeface="Arial"/>
              <a:buChar char="•"/>
              <a:defRPr sz="1536" b="0" cap="none" spc="0"/>
            </a:pPr>
            <a:endParaRPr/>
          </a:p>
          <a:p>
            <a:pPr indent="-219455" defTabSz="877823">
              <a:lnSpc>
                <a:spcPct val="77039"/>
              </a:lnSpc>
              <a:spcBef>
                <a:spcPts val="700"/>
              </a:spcBef>
              <a:buSzPct val="80000"/>
              <a:buFont typeface="Arial"/>
              <a:buChar char="•"/>
              <a:defRPr sz="1919" b="0" cap="none" spc="0"/>
            </a:pPr>
            <a:r>
              <a:t>This report is crucial for the owners, Stan and Davis, to evaluate employee worked hours and ensure optimization utilization of the workforce resources. By analyzing employee work hours over multiple quarters, Bacchus Winery can identify trends, assess workload distribution, and address any issues related to employee productivity or scheduling. This information enables Bacchus Winery to make informed decisions regarding staffing levels, resource allocation, and employee management to improve overall efficiency and productivity.</a:t>
            </a:r>
          </a:p>
        </p:txBody>
      </p:sp>
      <p:sp>
        <p:nvSpPr>
          <p:cNvPr id="327"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defRPr sz="900" b="1" spc="100">
                <a:solidFill>
                  <a:srgbClr val="E2D4CA">
                    <a:alpha val="75000"/>
                  </a:srgbClr>
                </a:solidFill>
                <a:latin typeface="Dante"/>
                <a:ea typeface="Dante"/>
                <a:cs typeface="Dante"/>
                <a:sym typeface="Dante"/>
              </a:defRPr>
            </a:lvl1pPr>
          </a:lstStyle>
          <a:p>
            <a:r>
              <a:t>Group 2</a:t>
            </a:r>
          </a:p>
        </p:txBody>
      </p:sp>
      <p:sp>
        <p:nvSpPr>
          <p:cNvPr id="328" name="Slide Number Placeholder 8"/>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pic>
        <p:nvPicPr>
          <p:cNvPr id="329" name="pasted-movie.png" descr="pasted-movie.png"/>
          <p:cNvPicPr>
            <a:picLocks noChangeAspect="1"/>
          </p:cNvPicPr>
          <p:nvPr/>
        </p:nvPicPr>
        <p:blipFill>
          <a:blip r:embed="rId2"/>
          <a:srcRect l="2535" t="4184" r="30864" b="16389"/>
          <a:stretch>
            <a:fillRect/>
          </a:stretch>
        </p:blipFill>
        <p:spPr>
          <a:xfrm>
            <a:off x="2967130" y="1836770"/>
            <a:ext cx="5985207" cy="229683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Footer Placeholder 42"/>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32" name="Title 1"/>
          <p:cNvSpPr txBox="1">
            <a:spLocks noGrp="1"/>
          </p:cNvSpPr>
          <p:nvPr>
            <p:ph type="title"/>
          </p:nvPr>
        </p:nvSpPr>
        <p:spPr>
          <a:xfrm>
            <a:off x="485773" y="647698"/>
            <a:ext cx="3680398" cy="1403346"/>
          </a:xfrm>
          <a:prstGeom prst="rect">
            <a:avLst/>
          </a:prstGeom>
        </p:spPr>
        <p:txBody>
          <a:bodyPr/>
          <a:lstStyle/>
          <a:p>
            <a:r>
              <a:t>Summary</a:t>
            </a:r>
          </a:p>
        </p:txBody>
      </p:sp>
      <p:sp>
        <p:nvSpPr>
          <p:cNvPr id="333" name="Content Placeholder 2"/>
          <p:cNvSpPr txBox="1">
            <a:spLocks noGrp="1"/>
          </p:cNvSpPr>
          <p:nvPr>
            <p:ph type="body" sz="quarter" idx="1"/>
          </p:nvPr>
        </p:nvSpPr>
        <p:spPr>
          <a:xfrm>
            <a:off x="647700" y="2683103"/>
            <a:ext cx="3364359" cy="3673248"/>
          </a:xfrm>
          <a:prstGeom prst="rect">
            <a:avLst/>
          </a:prstGeom>
        </p:spPr>
        <p:txBody>
          <a:bodyPr/>
          <a:lstStyle/>
          <a:p>
            <a:r>
              <a:t>With the right business practices and the utilization of online resources, Bacchus Winery can be successful and expand in the future.</a:t>
            </a:r>
          </a:p>
        </p:txBody>
      </p:sp>
      <p:sp>
        <p:nvSpPr>
          <p:cNvPr id="334" name="Date Placeholder 41"/>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pic>
        <p:nvPicPr>
          <p:cNvPr id="335" name="Picture Placeholder 6" descr="Picture Placeholder 6"/>
          <p:cNvPicPr>
            <a:picLocks noGrp="1" noChangeAspect="1"/>
          </p:cNvPicPr>
          <p:nvPr>
            <p:ph type="pic" idx="21"/>
          </p:nvPr>
        </p:nvPicPr>
        <p:blipFill>
          <a:blip r:embed="rId2"/>
          <a:stretch>
            <a:fillRect/>
          </a:stretch>
        </p:blipFill>
        <p:spPr>
          <a:xfrm>
            <a:off x="6967959" y="0"/>
            <a:ext cx="5224041" cy="6858000"/>
          </a:xfrm>
          <a:prstGeom prst="rect">
            <a:avLst/>
          </a:prstGeom>
        </p:spPr>
      </p:pic>
      <p:sp>
        <p:nvSpPr>
          <p:cNvPr id="336" name="Slide Number Placeholder 43"/>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Footer Placeholder 41"/>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339" name="Date Placeholder 40"/>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sp>
        <p:nvSpPr>
          <p:cNvPr id="340" name="Slide Number Placeholder 42"/>
          <p:cNvSpPr txBox="1">
            <a:spLocks noGrp="1"/>
          </p:cNvSpPr>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16</a:t>
            </a:fld>
            <a:endParaRPr/>
          </a:p>
        </p:txBody>
      </p:sp>
      <p:sp>
        <p:nvSpPr>
          <p:cNvPr id="341" name="Title 1"/>
          <p:cNvSpPr txBox="1">
            <a:spLocks noGrp="1"/>
          </p:cNvSpPr>
          <p:nvPr>
            <p:ph type="title"/>
          </p:nvPr>
        </p:nvSpPr>
        <p:spPr>
          <a:prstGeom prst="rect">
            <a:avLst/>
          </a:prstGeom>
        </p:spPr>
        <p:txBody>
          <a:bodyPr/>
          <a:lstStyle/>
          <a:p>
            <a:r>
              <a:t>Thank you</a:t>
            </a:r>
          </a:p>
        </p:txBody>
      </p:sp>
      <p:sp>
        <p:nvSpPr>
          <p:cNvPr id="342" name="Content Placeholder 2"/>
          <p:cNvSpPr txBox="1">
            <a:spLocks noGrp="1"/>
          </p:cNvSpPr>
          <p:nvPr>
            <p:ph type="body" sz="quarter" idx="1"/>
          </p:nvPr>
        </p:nvSpPr>
        <p:spPr>
          <a:xfrm>
            <a:off x="744875" y="5116529"/>
            <a:ext cx="2948685" cy="955499"/>
          </a:xfrm>
          <a:prstGeom prst="rect">
            <a:avLst/>
          </a:prstGeom>
        </p:spPr>
        <p:txBody>
          <a:bodyPr/>
          <a:lstStyle/>
          <a:p>
            <a:r>
              <a:t>Fin!</a:t>
            </a:r>
          </a:p>
        </p:txBody>
      </p:sp>
      <p:pic>
        <p:nvPicPr>
          <p:cNvPr id="343" name="Picture Placeholder 5" descr="Picture Placeholder 5"/>
          <p:cNvPicPr>
            <a:picLocks noGrp="1" noChangeAspect="1"/>
          </p:cNvPicPr>
          <p:nvPr>
            <p:ph type="pic" idx="21"/>
          </p:nvPr>
        </p:nvPicPr>
        <p:blipFill>
          <a:blip r:embed="rId2"/>
          <a:srcRect l="15603" r="8959"/>
          <a:stretch>
            <a:fillRect/>
          </a:stretch>
        </p:blipFill>
        <p:spPr>
          <a:xfrm>
            <a:off x="4383023" y="9"/>
            <a:ext cx="7808979" cy="6857923"/>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Footer Placeholder 74"/>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24" name="Title 1"/>
          <p:cNvSpPr txBox="1">
            <a:spLocks noGrp="1"/>
          </p:cNvSpPr>
          <p:nvPr>
            <p:ph type="title"/>
          </p:nvPr>
        </p:nvSpPr>
        <p:spPr>
          <a:xfrm>
            <a:off x="647700" y="1375938"/>
            <a:ext cx="5448303" cy="1240967"/>
          </a:xfrm>
          <a:prstGeom prst="rect">
            <a:avLst/>
          </a:prstGeom>
        </p:spPr>
        <p:txBody>
          <a:bodyPr/>
          <a:lstStyle/>
          <a:p>
            <a:r>
              <a:t>Agenda</a:t>
            </a:r>
          </a:p>
        </p:txBody>
      </p:sp>
      <p:sp>
        <p:nvSpPr>
          <p:cNvPr id="225" name="Content Placeholder 2"/>
          <p:cNvSpPr txBox="1">
            <a:spLocks noGrp="1"/>
          </p:cNvSpPr>
          <p:nvPr>
            <p:ph type="body" sz="half" idx="1"/>
          </p:nvPr>
        </p:nvSpPr>
        <p:spPr>
          <a:xfrm>
            <a:off x="634999" y="2688119"/>
            <a:ext cx="5115678" cy="3507457"/>
          </a:xfrm>
          <a:prstGeom prst="rect">
            <a:avLst/>
          </a:prstGeom>
        </p:spPr>
        <p:txBody>
          <a:bodyPr/>
          <a:lstStyle/>
          <a:p>
            <a:r>
              <a:t>About the Case Study</a:t>
            </a:r>
          </a:p>
          <a:p>
            <a:r>
              <a:t>Business Rules </a:t>
            </a:r>
          </a:p>
          <a:p>
            <a:r>
              <a:t>Our Solution</a:t>
            </a:r>
          </a:p>
          <a:p>
            <a:r>
              <a:t>Reports</a:t>
            </a:r>
          </a:p>
        </p:txBody>
      </p:sp>
      <p:pic>
        <p:nvPicPr>
          <p:cNvPr id="226" name="Picture Placeholder 8" descr="Picture Placeholder 8"/>
          <p:cNvPicPr>
            <a:picLocks noGrp="1" noChangeAspect="1"/>
          </p:cNvPicPr>
          <p:nvPr>
            <p:ph type="pic" idx="21"/>
          </p:nvPr>
        </p:nvPicPr>
        <p:blipFill>
          <a:blip r:embed="rId2"/>
          <a:srcRect t="5674" b="13151"/>
          <a:stretch>
            <a:fillRect/>
          </a:stretch>
        </p:blipFill>
        <p:spPr>
          <a:xfrm>
            <a:off x="6748271" y="658368"/>
            <a:ext cx="4809602" cy="2606040"/>
          </a:xfrm>
          <a:prstGeom prst="rect">
            <a:avLst/>
          </a:prstGeom>
        </p:spPr>
      </p:pic>
      <p:pic>
        <p:nvPicPr>
          <p:cNvPr id="227" name="Picture Placeholder 10" descr="Picture Placeholder 10"/>
          <p:cNvPicPr>
            <a:picLocks noGrp="1" noChangeAspect="1"/>
          </p:cNvPicPr>
          <p:nvPr>
            <p:ph type="pic" idx="22"/>
          </p:nvPr>
        </p:nvPicPr>
        <p:blipFill>
          <a:blip r:embed="rId3"/>
          <a:srcRect t="17140" b="1684"/>
          <a:stretch>
            <a:fillRect/>
          </a:stretch>
        </p:blipFill>
        <p:spPr>
          <a:xfrm>
            <a:off x="6748271" y="3584447"/>
            <a:ext cx="4809602" cy="2606041"/>
          </a:xfrm>
          <a:prstGeom prst="rect">
            <a:avLst/>
          </a:prstGeom>
        </p:spPr>
      </p:pic>
      <p:sp>
        <p:nvSpPr>
          <p:cNvPr id="228" name="Date Placeholder 73"/>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sp>
        <p:nvSpPr>
          <p:cNvPr id="229" name="Slide Number Placeholder 75"/>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2</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Footer Placeholder 182"/>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32" name="Title 6"/>
          <p:cNvSpPr txBox="1">
            <a:spLocks noGrp="1"/>
          </p:cNvSpPr>
          <p:nvPr>
            <p:ph type="title"/>
          </p:nvPr>
        </p:nvSpPr>
        <p:spPr>
          <a:xfrm>
            <a:off x="485773" y="647698"/>
            <a:ext cx="3680398" cy="1403346"/>
          </a:xfrm>
          <a:prstGeom prst="rect">
            <a:avLst/>
          </a:prstGeom>
        </p:spPr>
        <p:txBody>
          <a:bodyPr/>
          <a:lstStyle/>
          <a:p>
            <a:r>
              <a:t>About the Case Study</a:t>
            </a:r>
          </a:p>
        </p:txBody>
      </p:sp>
      <p:sp>
        <p:nvSpPr>
          <p:cNvPr id="233" name="Text Placeholder 80"/>
          <p:cNvSpPr txBox="1">
            <a:spLocks noGrp="1"/>
          </p:cNvSpPr>
          <p:nvPr>
            <p:ph type="body" sz="quarter" idx="1"/>
          </p:nvPr>
        </p:nvSpPr>
        <p:spPr>
          <a:xfrm>
            <a:off x="647700" y="2683103"/>
            <a:ext cx="3364359" cy="3673248"/>
          </a:xfrm>
          <a:prstGeom prst="rect">
            <a:avLst/>
          </a:prstGeom>
        </p:spPr>
        <p:txBody>
          <a:bodyPr/>
          <a:lstStyle>
            <a:lvl1pPr>
              <a:lnSpc>
                <a:spcPct val="110000"/>
              </a:lnSpc>
              <a:defRPr sz="1500"/>
            </a:lvl1pPr>
          </a:lstStyle>
          <a:p>
            <a:r>
              <a:t>Three years ago, the Bacchus brothers, Stan and Davis, inherited their father’s winery. They are both anxious and excited to implement new business methods to help improve their products and customer service. They decided to keep the current staff their father originally hired and would like to introduce new business practices, like online ordering, to help keep track of shipments and distribution. </a:t>
            </a:r>
          </a:p>
        </p:txBody>
      </p:sp>
      <p:sp>
        <p:nvSpPr>
          <p:cNvPr id="234" name="Date Placeholder 181"/>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pic>
        <p:nvPicPr>
          <p:cNvPr id="235" name="Picture Placeholder 12" descr="Picture Placeholder 12"/>
          <p:cNvPicPr>
            <a:picLocks noGrp="1" noChangeAspect="1"/>
          </p:cNvPicPr>
          <p:nvPr>
            <p:ph type="pic" idx="21"/>
          </p:nvPr>
        </p:nvPicPr>
        <p:blipFill>
          <a:blip r:embed="rId2"/>
          <a:srcRect l="9620" r="16242"/>
          <a:stretch>
            <a:fillRect/>
          </a:stretch>
        </p:blipFill>
        <p:spPr>
          <a:xfrm>
            <a:off x="4575046" y="9"/>
            <a:ext cx="7616955" cy="6857923"/>
          </a:xfrm>
          <a:prstGeom prst="rect">
            <a:avLst/>
          </a:prstGeom>
        </p:spPr>
      </p:pic>
      <p:sp>
        <p:nvSpPr>
          <p:cNvPr id="236" name="Slide Number Placeholder 183"/>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ooter Placeholder 30"/>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39" name="Title 1"/>
          <p:cNvSpPr txBox="1">
            <a:spLocks noGrp="1"/>
          </p:cNvSpPr>
          <p:nvPr>
            <p:ph type="title"/>
          </p:nvPr>
        </p:nvSpPr>
        <p:spPr>
          <a:xfrm>
            <a:off x="838200" y="662425"/>
            <a:ext cx="10515600" cy="819741"/>
          </a:xfrm>
          <a:prstGeom prst="rect">
            <a:avLst/>
          </a:prstGeom>
        </p:spPr>
        <p:txBody>
          <a:bodyPr/>
          <a:lstStyle/>
          <a:p>
            <a:r>
              <a:t>Meet the Team</a:t>
            </a:r>
          </a:p>
        </p:txBody>
      </p:sp>
      <p:sp>
        <p:nvSpPr>
          <p:cNvPr id="240" name="Date Placeholder 29"/>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sp>
        <p:nvSpPr>
          <p:cNvPr id="241" name="Slide Number Placeholder 31"/>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4</a:t>
            </a:fld>
            <a:endParaRPr/>
          </a:p>
        </p:txBody>
      </p:sp>
      <p:grpSp>
        <p:nvGrpSpPr>
          <p:cNvPr id="252" name="Content Placeholder 3"/>
          <p:cNvGrpSpPr/>
          <p:nvPr/>
        </p:nvGrpSpPr>
        <p:grpSpPr>
          <a:xfrm>
            <a:off x="838199" y="1638645"/>
            <a:ext cx="10515603" cy="4225199"/>
            <a:chOff x="0" y="0"/>
            <a:chExt cx="10515602" cy="4225197"/>
          </a:xfrm>
        </p:grpSpPr>
        <p:sp>
          <p:nvSpPr>
            <p:cNvPr id="242" name="Line"/>
            <p:cNvSpPr/>
            <p:nvPr/>
          </p:nvSpPr>
          <p:spPr>
            <a:xfrm>
              <a:off x="-1" y="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endParaRPr/>
            </a:p>
          </p:txBody>
        </p:sp>
        <p:sp>
          <p:nvSpPr>
            <p:cNvPr id="243" name="Owners: Stan and Davis Bacchus"/>
            <p:cNvSpPr txBox="1"/>
            <p:nvPr/>
          </p:nvSpPr>
          <p:spPr>
            <a:xfrm>
              <a:off x="0" y="0"/>
              <a:ext cx="10515601" cy="8737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latin typeface="Dante"/>
                  <a:ea typeface="Dante"/>
                  <a:cs typeface="Dante"/>
                  <a:sym typeface="Dante"/>
                </a:defRPr>
              </a:lvl1pPr>
            </a:lstStyle>
            <a:p>
              <a:r>
                <a:t>Owners: Stan and Davis Bacchus</a:t>
              </a:r>
            </a:p>
          </p:txBody>
        </p:sp>
        <p:sp>
          <p:nvSpPr>
            <p:cNvPr id="244" name="Line"/>
            <p:cNvSpPr/>
            <p:nvPr/>
          </p:nvSpPr>
          <p:spPr>
            <a:xfrm>
              <a:off x="-1" y="83786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endParaRPr/>
            </a:p>
          </p:txBody>
        </p:sp>
        <p:sp>
          <p:nvSpPr>
            <p:cNvPr id="245" name="Finances and Pay roll: Janet Collins"/>
            <p:cNvSpPr txBox="1"/>
            <p:nvPr/>
          </p:nvSpPr>
          <p:spPr>
            <a:xfrm>
              <a:off x="0" y="837860"/>
              <a:ext cx="10515601" cy="8737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latin typeface="Dante"/>
                  <a:ea typeface="Dante"/>
                  <a:cs typeface="Dante"/>
                  <a:sym typeface="Dante"/>
                </a:defRPr>
              </a:lvl1pPr>
            </a:lstStyle>
            <a:p>
              <a:r>
                <a:t>Finances and Pay roll: Janet Collins</a:t>
              </a:r>
            </a:p>
          </p:txBody>
        </p:sp>
        <p:sp>
          <p:nvSpPr>
            <p:cNvPr id="246" name="Line"/>
            <p:cNvSpPr/>
            <p:nvPr/>
          </p:nvSpPr>
          <p:spPr>
            <a:xfrm>
              <a:off x="-1" y="167572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endParaRPr/>
            </a:p>
          </p:txBody>
        </p:sp>
        <p:sp>
          <p:nvSpPr>
            <p:cNvPr id="247" name="Marketing: Roz Murphy and Bob Ulrich (assistant)"/>
            <p:cNvSpPr txBox="1"/>
            <p:nvPr/>
          </p:nvSpPr>
          <p:spPr>
            <a:xfrm>
              <a:off x="0" y="1675720"/>
              <a:ext cx="10515601" cy="13995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latin typeface="Dante"/>
                  <a:ea typeface="Dante"/>
                  <a:cs typeface="Dante"/>
                  <a:sym typeface="Dante"/>
                </a:defRPr>
              </a:lvl1pPr>
            </a:lstStyle>
            <a:p>
              <a:r>
                <a:t>Marketing: Roz Murphy and Bob Ulrich (assistant)</a:t>
              </a:r>
            </a:p>
          </p:txBody>
        </p:sp>
        <p:sp>
          <p:nvSpPr>
            <p:cNvPr id="248" name="Line"/>
            <p:cNvSpPr/>
            <p:nvPr/>
          </p:nvSpPr>
          <p:spPr>
            <a:xfrm>
              <a:off x="-1" y="251358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endParaRPr/>
            </a:p>
          </p:txBody>
        </p:sp>
        <p:sp>
          <p:nvSpPr>
            <p:cNvPr id="249" name="Production line: Henry Doyle (manager)"/>
            <p:cNvSpPr txBox="1"/>
            <p:nvPr/>
          </p:nvSpPr>
          <p:spPr>
            <a:xfrm>
              <a:off x="0" y="2513579"/>
              <a:ext cx="10515601" cy="8737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latin typeface="Dante"/>
                  <a:ea typeface="Dante"/>
                  <a:cs typeface="Dante"/>
                  <a:sym typeface="Dante"/>
                </a:defRPr>
              </a:lvl1pPr>
            </a:lstStyle>
            <a:p>
              <a:r>
                <a:t>Production line: Henry Doyle (manager)</a:t>
              </a:r>
            </a:p>
          </p:txBody>
        </p:sp>
        <p:sp>
          <p:nvSpPr>
            <p:cNvPr id="250" name="Line"/>
            <p:cNvSpPr/>
            <p:nvPr/>
          </p:nvSpPr>
          <p:spPr>
            <a:xfrm>
              <a:off x="-1" y="335144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endParaRPr/>
            </a:p>
          </p:txBody>
        </p:sp>
        <p:sp>
          <p:nvSpPr>
            <p:cNvPr id="251" name="Distribution: Maria Costanza"/>
            <p:cNvSpPr txBox="1"/>
            <p:nvPr/>
          </p:nvSpPr>
          <p:spPr>
            <a:xfrm>
              <a:off x="0" y="3351439"/>
              <a:ext cx="10515601" cy="8737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latin typeface="Dante"/>
                  <a:ea typeface="Dante"/>
                  <a:cs typeface="Dante"/>
                  <a:sym typeface="Dante"/>
                </a:defRPr>
              </a:lvl1pPr>
            </a:lstStyle>
            <a:p>
              <a:r>
                <a:t>Distribution: Maria Costanza</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itle 1"/>
          <p:cNvSpPr txBox="1">
            <a:spLocks noGrp="1"/>
          </p:cNvSpPr>
          <p:nvPr>
            <p:ph type="title"/>
          </p:nvPr>
        </p:nvSpPr>
        <p:spPr>
          <a:xfrm>
            <a:off x="8067554" y="5024528"/>
            <a:ext cx="3204672" cy="1209277"/>
          </a:xfrm>
          <a:prstGeom prst="rect">
            <a:avLst/>
          </a:prstGeom>
        </p:spPr>
        <p:txBody>
          <a:bodyPr/>
          <a:lstStyle>
            <a:lvl1pPr defTabSz="841247">
              <a:defRPr sz="3600"/>
            </a:lvl1pPr>
          </a:lstStyle>
          <a:p>
            <a:r>
              <a:t>Business Rules</a:t>
            </a:r>
          </a:p>
        </p:txBody>
      </p:sp>
      <p:pic>
        <p:nvPicPr>
          <p:cNvPr id="255" name="Picture Placeholder 5" descr="Picture Placeholder 5"/>
          <p:cNvPicPr>
            <a:picLocks noGrp="1" noChangeAspect="1"/>
          </p:cNvPicPr>
          <p:nvPr>
            <p:ph type="pic" idx="21"/>
          </p:nvPr>
        </p:nvPicPr>
        <p:blipFill>
          <a:blip r:embed="rId2"/>
          <a:srcRect t="6885" b="37033"/>
          <a:stretch>
            <a:fillRect/>
          </a:stretch>
        </p:blipFill>
        <p:spPr>
          <a:xfrm>
            <a:off x="1522" y="0"/>
            <a:ext cx="12188833" cy="4562857"/>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Footer Placeholder 7"/>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58" name="Title 1"/>
          <p:cNvSpPr txBox="1">
            <a:spLocks noGrp="1"/>
          </p:cNvSpPr>
          <p:nvPr>
            <p:ph type="title"/>
          </p:nvPr>
        </p:nvSpPr>
        <p:spPr>
          <a:xfrm>
            <a:off x="838200" y="662425"/>
            <a:ext cx="10515600" cy="819741"/>
          </a:xfrm>
          <a:prstGeom prst="rect">
            <a:avLst/>
          </a:prstGeom>
        </p:spPr>
        <p:txBody>
          <a:bodyPr/>
          <a:lstStyle/>
          <a:p>
            <a:r>
              <a:t>Business Rules</a:t>
            </a:r>
          </a:p>
        </p:txBody>
      </p:sp>
      <p:sp>
        <p:nvSpPr>
          <p:cNvPr id="259" name="Date Placeholder 6"/>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normAutofit/>
          </a:bodyPr>
          <a:lstStyle>
            <a:lvl1pPr>
              <a:spcBef>
                <a:spcPts val="600"/>
              </a:spcBef>
              <a:defRPr sz="900" b="1" spc="100">
                <a:solidFill>
                  <a:srgbClr val="E2D4CA">
                    <a:alpha val="75000"/>
                  </a:srgbClr>
                </a:solidFill>
                <a:latin typeface="Dante"/>
                <a:ea typeface="Dante"/>
                <a:cs typeface="Dante"/>
                <a:sym typeface="Dante"/>
              </a:defRPr>
            </a:lvl1pPr>
          </a:lstStyle>
          <a:p>
            <a:r>
              <a:t>Group 2</a:t>
            </a:r>
          </a:p>
        </p:txBody>
      </p:sp>
      <p:sp>
        <p:nvSpPr>
          <p:cNvPr id="260" name="Slide Number Placeholder 8"/>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6</a:t>
            </a:fld>
            <a:endParaRPr/>
          </a:p>
        </p:txBody>
      </p:sp>
      <p:grpSp>
        <p:nvGrpSpPr>
          <p:cNvPr id="275" name="Content Placeholder 3"/>
          <p:cNvGrpSpPr/>
          <p:nvPr/>
        </p:nvGrpSpPr>
        <p:grpSpPr>
          <a:xfrm>
            <a:off x="414968" y="1986694"/>
            <a:ext cx="10938834" cy="4369658"/>
            <a:chOff x="0" y="0"/>
            <a:chExt cx="10938832" cy="4369657"/>
          </a:xfrm>
        </p:grpSpPr>
        <p:sp>
          <p:nvSpPr>
            <p:cNvPr id="261" name="Rounded Rectangle"/>
            <p:cNvSpPr/>
            <p:nvPr/>
          </p:nvSpPr>
          <p:spPr>
            <a:xfrm>
              <a:off x="-1" y="0"/>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62" name="Square"/>
            <p:cNvSpPr/>
            <p:nvPr/>
          </p:nvSpPr>
          <p:spPr>
            <a:xfrm>
              <a:off x="278160" y="206897"/>
              <a:ext cx="505752" cy="505752"/>
            </a:xfrm>
            <a:prstGeom prst="rect">
              <a:avLst/>
            </a:prstGeom>
            <a:blipFill rotWithShape="1">
              <a:blip r:embed="rId2"/>
              <a:srcRect/>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63" name="Looking to incorporate new business practices to improve customer service and the quality of the products"/>
            <p:cNvSpPr txBox="1"/>
            <p:nvPr/>
          </p:nvSpPr>
          <p:spPr>
            <a:xfrm>
              <a:off x="1062073" y="32253"/>
              <a:ext cx="9876759" cy="8550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977900">
                <a:spcBef>
                  <a:spcPts val="900"/>
                </a:spcBef>
                <a:defRPr sz="2200" spc="100">
                  <a:solidFill>
                    <a:srgbClr val="13403B"/>
                  </a:solidFill>
                  <a:latin typeface="Dante"/>
                  <a:ea typeface="Dante"/>
                  <a:cs typeface="Dante"/>
                  <a:sym typeface="Dante"/>
                </a:defRPr>
              </a:lvl1pPr>
            </a:lstStyle>
            <a:p>
              <a:r>
                <a:t>Looking to incorporate new business practices to improve customer service and the quality of the products</a:t>
              </a:r>
            </a:p>
          </p:txBody>
        </p:sp>
        <p:sp>
          <p:nvSpPr>
            <p:cNvPr id="264" name="Rounded Rectangle"/>
            <p:cNvSpPr/>
            <p:nvPr/>
          </p:nvSpPr>
          <p:spPr>
            <a:xfrm>
              <a:off x="-1" y="1149431"/>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65" name="Square"/>
            <p:cNvSpPr/>
            <p:nvPr/>
          </p:nvSpPr>
          <p:spPr>
            <a:xfrm>
              <a:off x="278160" y="1356328"/>
              <a:ext cx="505752" cy="505751"/>
            </a:xfrm>
            <a:prstGeom prst="rect">
              <a:avLst/>
            </a:prstGeom>
            <a:blipFill rotWithShape="1">
              <a:blip r:embed="rId3"/>
              <a:srcRect/>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66" name="Winery produces 4 types of wine using grapes grown on-site:"/>
            <p:cNvSpPr txBox="1"/>
            <p:nvPr/>
          </p:nvSpPr>
          <p:spPr>
            <a:xfrm>
              <a:off x="1062074" y="1181684"/>
              <a:ext cx="4922474" cy="8550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977900">
                <a:spcBef>
                  <a:spcPts val="900"/>
                </a:spcBef>
                <a:defRPr sz="2200" spc="100">
                  <a:solidFill>
                    <a:srgbClr val="13403B"/>
                  </a:solidFill>
                  <a:latin typeface="Dante"/>
                  <a:ea typeface="Dante"/>
                  <a:cs typeface="Dante"/>
                  <a:sym typeface="Dante"/>
                </a:defRPr>
              </a:lvl1pPr>
            </a:lstStyle>
            <a:p>
              <a:r>
                <a:t>Winery produces 4 types of wine using grapes grown on-site:</a:t>
              </a:r>
            </a:p>
          </p:txBody>
        </p:sp>
        <p:sp>
          <p:nvSpPr>
            <p:cNvPr id="267" name="Merlot, Cabernet, Chablis, and Chardonnay"/>
            <p:cNvSpPr txBox="1"/>
            <p:nvPr/>
          </p:nvSpPr>
          <p:spPr>
            <a:xfrm>
              <a:off x="5984547" y="1232484"/>
              <a:ext cx="4954284" cy="753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800100">
                <a:spcBef>
                  <a:spcPts val="700"/>
                </a:spcBef>
                <a:defRPr spc="100">
                  <a:solidFill>
                    <a:srgbClr val="13403B"/>
                  </a:solidFill>
                  <a:latin typeface="Dante"/>
                  <a:ea typeface="Dante"/>
                  <a:cs typeface="Dante"/>
                  <a:sym typeface="Dante"/>
                </a:defRPr>
              </a:lvl1pPr>
            </a:lstStyle>
            <a:p>
              <a:r>
                <a:t>Merlot, Cabernet, Chablis, and Chardonnay</a:t>
              </a:r>
            </a:p>
          </p:txBody>
        </p:sp>
        <p:sp>
          <p:nvSpPr>
            <p:cNvPr id="268" name="Rounded Rectangle"/>
            <p:cNvSpPr/>
            <p:nvPr/>
          </p:nvSpPr>
          <p:spPr>
            <a:xfrm>
              <a:off x="-1" y="2298864"/>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69" name="Square"/>
            <p:cNvSpPr/>
            <p:nvPr/>
          </p:nvSpPr>
          <p:spPr>
            <a:xfrm>
              <a:off x="278160" y="2505762"/>
              <a:ext cx="505752" cy="505751"/>
            </a:xfrm>
            <a:prstGeom prst="rect">
              <a:avLst/>
            </a:prstGeom>
            <a:blipFill rotWithShape="1">
              <a:blip r:embed="rId4"/>
              <a:srcRect/>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70" name="Quarterly reports are needed to review the following:"/>
            <p:cNvSpPr txBox="1"/>
            <p:nvPr/>
          </p:nvSpPr>
          <p:spPr>
            <a:xfrm>
              <a:off x="1062074" y="2331117"/>
              <a:ext cx="4922474" cy="8550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977900">
                <a:spcBef>
                  <a:spcPts val="900"/>
                </a:spcBef>
                <a:defRPr sz="2200" spc="100">
                  <a:solidFill>
                    <a:srgbClr val="13403B"/>
                  </a:solidFill>
                  <a:latin typeface="Dante"/>
                  <a:ea typeface="Dante"/>
                  <a:cs typeface="Dante"/>
                  <a:sym typeface="Dante"/>
                </a:defRPr>
              </a:lvl1pPr>
            </a:lstStyle>
            <a:p>
              <a:r>
                <a:t>Quarterly reports are needed to review the following:</a:t>
              </a:r>
            </a:p>
          </p:txBody>
        </p:sp>
        <p:sp>
          <p:nvSpPr>
            <p:cNvPr id="271" name="Supplier delivery performance, Wine distribution and employees work hours."/>
            <p:cNvSpPr txBox="1"/>
            <p:nvPr/>
          </p:nvSpPr>
          <p:spPr>
            <a:xfrm>
              <a:off x="5984547" y="2381917"/>
              <a:ext cx="4954284" cy="7534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800100">
                <a:spcBef>
                  <a:spcPts val="700"/>
                </a:spcBef>
                <a:defRPr spc="100">
                  <a:solidFill>
                    <a:srgbClr val="13403B"/>
                  </a:solidFill>
                  <a:latin typeface="Dante"/>
                  <a:ea typeface="Dante"/>
                  <a:cs typeface="Dante"/>
                  <a:sym typeface="Dante"/>
                </a:defRPr>
              </a:lvl1pPr>
            </a:lstStyle>
            <a:p>
              <a:r>
                <a:t>Supplier delivery performance, Wine distribution and employees work hours.</a:t>
              </a:r>
            </a:p>
          </p:txBody>
        </p:sp>
        <p:sp>
          <p:nvSpPr>
            <p:cNvPr id="272" name="Rounded Rectangle"/>
            <p:cNvSpPr/>
            <p:nvPr/>
          </p:nvSpPr>
          <p:spPr>
            <a:xfrm>
              <a:off x="-1" y="3450110"/>
              <a:ext cx="10938834" cy="919548"/>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73" name="Square"/>
            <p:cNvSpPr/>
            <p:nvPr/>
          </p:nvSpPr>
          <p:spPr>
            <a:xfrm>
              <a:off x="278160" y="3655194"/>
              <a:ext cx="505752" cy="505751"/>
            </a:xfrm>
            <a:prstGeom prst="rect">
              <a:avLst/>
            </a:prstGeom>
            <a:blipFill rotWithShape="1">
              <a:blip r:embed="rId5"/>
              <a:srcRect/>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z="2400" spc="100">
                  <a:solidFill>
                    <a:srgbClr val="E2D4CA">
                      <a:alpha val="85000"/>
                    </a:srgbClr>
                  </a:solidFill>
                  <a:latin typeface="Dante"/>
                  <a:ea typeface="Dante"/>
                  <a:cs typeface="Dante"/>
                  <a:sym typeface="Dante"/>
                </a:defRPr>
              </a:pPr>
              <a:endParaRPr/>
            </a:p>
          </p:txBody>
        </p:sp>
        <p:sp>
          <p:nvSpPr>
            <p:cNvPr id="274" name="Use of online resources"/>
            <p:cNvSpPr txBox="1"/>
            <p:nvPr/>
          </p:nvSpPr>
          <p:spPr>
            <a:xfrm>
              <a:off x="1062073" y="3645649"/>
              <a:ext cx="9876759" cy="52483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7" tIns="97317" rIns="97317" bIns="97317" numCol="1" anchor="ctr">
              <a:spAutoFit/>
            </a:bodyPr>
            <a:lstStyle>
              <a:lvl1pPr defTabSz="977900">
                <a:spcBef>
                  <a:spcPts val="900"/>
                </a:spcBef>
                <a:defRPr sz="2200" spc="100">
                  <a:solidFill>
                    <a:srgbClr val="13403B"/>
                  </a:solidFill>
                  <a:latin typeface="Dante"/>
                  <a:ea typeface="Dante"/>
                  <a:cs typeface="Dante"/>
                  <a:sym typeface="Dante"/>
                </a:defRPr>
              </a:lvl1pPr>
            </a:lstStyle>
            <a:p>
              <a:r>
                <a:t>Use of online resources </a:t>
              </a:r>
            </a:p>
          </p:txBody>
        </p:sp>
      </p:grpSp>
      <p:sp>
        <p:nvSpPr>
          <p:cNvPr id="276" name="TextBox 13"/>
          <p:cNvSpPr txBox="1"/>
          <p:nvPr/>
        </p:nvSpPr>
        <p:spPr>
          <a:xfrm>
            <a:off x="6265660" y="5430917"/>
            <a:ext cx="5042422" cy="9042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defRPr sz="1300">
                <a:solidFill>
                  <a:srgbClr val="13403B"/>
                </a:solidFill>
                <a:latin typeface="Dante"/>
                <a:ea typeface="Dante"/>
                <a:cs typeface="Dante"/>
                <a:sym typeface="Dante"/>
              </a:defRPr>
            </a:pPr>
            <a:r>
              <a:t>Supplies is sourced from 3 different suppliers.</a:t>
            </a:r>
          </a:p>
          <a:p>
            <a:pPr>
              <a:defRPr sz="1300">
                <a:solidFill>
                  <a:srgbClr val="13403B"/>
                </a:solidFill>
                <a:latin typeface="Dante"/>
                <a:ea typeface="Dante"/>
                <a:cs typeface="Dante"/>
                <a:sym typeface="Dante"/>
              </a:defRPr>
            </a:pPr>
            <a:r>
              <a:t>Would like to use online resources to improve supply, tracking and ordering from the suppliers as well as distributors can order and track shipments with ease.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Title 1"/>
          <p:cNvSpPr txBox="1">
            <a:spLocks noGrp="1"/>
          </p:cNvSpPr>
          <p:nvPr>
            <p:ph type="title"/>
          </p:nvPr>
        </p:nvSpPr>
        <p:spPr>
          <a:xfrm>
            <a:off x="8067554" y="5024528"/>
            <a:ext cx="3204672" cy="1209277"/>
          </a:xfrm>
          <a:prstGeom prst="rect">
            <a:avLst/>
          </a:prstGeom>
        </p:spPr>
        <p:txBody>
          <a:bodyPr/>
          <a:lstStyle/>
          <a:p>
            <a:r>
              <a:t>Our Solution</a:t>
            </a:r>
          </a:p>
        </p:txBody>
      </p:sp>
      <p:pic>
        <p:nvPicPr>
          <p:cNvPr id="279" name="Picture Placeholder 5" descr="Picture Placeholder 5"/>
          <p:cNvPicPr>
            <a:picLocks noGrp="1" noChangeAspect="1"/>
          </p:cNvPicPr>
          <p:nvPr>
            <p:ph type="pic" idx="21"/>
          </p:nvPr>
        </p:nvPicPr>
        <p:blipFill>
          <a:blip r:embed="rId2"/>
          <a:srcRect t="20744" b="20744"/>
          <a:stretch>
            <a:fillRect/>
          </a:stretch>
        </p:blipFill>
        <p:spPr>
          <a:xfrm>
            <a:off x="1522" y="-2"/>
            <a:ext cx="12188955" cy="4562860"/>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82" name="Title 1"/>
          <p:cNvSpPr txBox="1">
            <a:spLocks noGrp="1"/>
          </p:cNvSpPr>
          <p:nvPr>
            <p:ph type="title"/>
          </p:nvPr>
        </p:nvSpPr>
        <p:spPr>
          <a:xfrm>
            <a:off x="839787" y="665628"/>
            <a:ext cx="10515601" cy="818996"/>
          </a:xfrm>
          <a:prstGeom prst="rect">
            <a:avLst/>
          </a:prstGeom>
        </p:spPr>
        <p:txBody>
          <a:bodyPr/>
          <a:lstStyle/>
          <a:p>
            <a:r>
              <a:t>ERD Components</a:t>
            </a:r>
          </a:p>
        </p:txBody>
      </p:sp>
      <p:sp>
        <p:nvSpPr>
          <p:cNvPr id="283" name="Text Placeholder 2"/>
          <p:cNvSpPr txBox="1">
            <a:spLocks noGrp="1"/>
          </p:cNvSpPr>
          <p:nvPr>
            <p:ph type="body" sz="quarter" idx="1"/>
          </p:nvPr>
        </p:nvSpPr>
        <p:spPr>
          <a:xfrm>
            <a:off x="836611" y="1806038"/>
            <a:ext cx="5157790" cy="584550"/>
          </a:xfrm>
          <a:prstGeom prst="rect">
            <a:avLst/>
          </a:prstGeom>
        </p:spPr>
        <p:txBody>
          <a:bodyPr/>
          <a:lstStyle/>
          <a:p>
            <a:r>
              <a:t>Suppliers</a:t>
            </a:r>
          </a:p>
        </p:txBody>
      </p:sp>
      <p:sp>
        <p:nvSpPr>
          <p:cNvPr id="284" name="Content Placeholder 9"/>
          <p:cNvSpPr txBox="1"/>
          <p:nvPr/>
        </p:nvSpPr>
        <p:spPr>
          <a:xfrm>
            <a:off x="885507" y="2390588"/>
            <a:ext cx="5066349" cy="37512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pPr marL="228600" indent="-228600">
              <a:lnSpc>
                <a:spcPct val="120000"/>
              </a:lnSpc>
              <a:spcBef>
                <a:spcPts val="1000"/>
              </a:spcBef>
              <a:buSzPct val="80000"/>
              <a:buFont typeface="Arial"/>
              <a:buChar char="•"/>
              <a:defRPr spc="100">
                <a:solidFill>
                  <a:srgbClr val="E2D4CA">
                    <a:alpha val="85000"/>
                  </a:srgbClr>
                </a:solidFill>
                <a:latin typeface="Dante"/>
                <a:ea typeface="Dante"/>
                <a:cs typeface="Dante"/>
                <a:sym typeface="Dante"/>
              </a:defRPr>
            </a:pPr>
            <a:r>
              <a:t>Each supplier is responsible for delivering specific components required for winemaking.</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1 – Corks and Bottles</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2 – Labels and Boxes</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3 – Vats and Tubing</a:t>
            </a:r>
            <a:endParaRPr sz="2400"/>
          </a:p>
          <a:p>
            <a:pPr marL="228600" indent="-228600">
              <a:lnSpc>
                <a:spcPct val="120000"/>
              </a:lnSpc>
              <a:spcBef>
                <a:spcPts val="1000"/>
              </a:spcBef>
              <a:buSzPct val="80000"/>
              <a:buFont typeface="Arial"/>
              <a:buChar char="•"/>
              <a:defRPr spc="100">
                <a:solidFill>
                  <a:srgbClr val="E2D4CA">
                    <a:alpha val="85000"/>
                  </a:srgbClr>
                </a:solidFill>
                <a:latin typeface="Dante"/>
                <a:ea typeface="Dante"/>
                <a:cs typeface="Dante"/>
                <a:sym typeface="Dante"/>
              </a:defRPr>
            </a:pPr>
            <a:r>
              <a:t>Need to keep track of supplier info:</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name, contact information, pricing, etc</a:t>
            </a:r>
          </a:p>
        </p:txBody>
      </p:sp>
      <p:sp>
        <p:nvSpPr>
          <p:cNvPr id="285" name="Text Placeholder 10"/>
          <p:cNvSpPr>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None/>
              <a:defRPr sz="1800" b="1" cap="all" spc="600"/>
            </a:lvl1pPr>
          </a:lstStyle>
          <a:p>
            <a:r>
              <a:t>Inventory</a:t>
            </a:r>
          </a:p>
        </p:txBody>
      </p:sp>
      <p:sp>
        <p:nvSpPr>
          <p:cNvPr id="286" name="Content Placeholder 11"/>
          <p:cNvSpPr txBox="1"/>
          <p:nvPr/>
        </p:nvSpPr>
        <p:spPr>
          <a:xfrm>
            <a:off x="6214743" y="2390588"/>
            <a:ext cx="5091750" cy="37512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Keep track of stock on materials and good requires for winemaking. This includes the different grape varieties and materials from the suppliers.</a:t>
            </a:r>
            <a:endParaRPr sz="2400"/>
          </a:p>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Each grape variety has its own inventory and is associated with a unique identifier, allowing for accurate tracking and management of stock levels.</a:t>
            </a:r>
            <a:endParaRPr sz="2400"/>
          </a:p>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Record delivery details for each component (supplier, quantity, delivery date).</a:t>
            </a:r>
          </a:p>
        </p:txBody>
      </p:sp>
      <p:sp>
        <p:nvSpPr>
          <p:cNvPr id="287"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defRPr sz="900" b="1" spc="100">
                <a:solidFill>
                  <a:srgbClr val="E2D4CA">
                    <a:alpha val="75000"/>
                  </a:srgbClr>
                </a:solidFill>
                <a:latin typeface="Dante"/>
                <a:ea typeface="Dante"/>
                <a:cs typeface="Dante"/>
                <a:sym typeface="Dante"/>
              </a:defRPr>
            </a:lvl1pPr>
          </a:lstStyle>
          <a:p>
            <a:r>
              <a:t>Group 2</a:t>
            </a:r>
          </a:p>
        </p:txBody>
      </p:sp>
      <p:sp>
        <p:nvSpPr>
          <p:cNvPr id="288" name="Slide Number Placeholder 8"/>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Footer Placeholder 9"/>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lgn="ctr">
              <a:spcBef>
                <a:spcPts val="600"/>
              </a:spcBef>
              <a:defRPr sz="900" b="1" cap="all" spc="400">
                <a:solidFill>
                  <a:srgbClr val="E2D4CA">
                    <a:alpha val="75000"/>
                  </a:srgbClr>
                </a:solidFill>
                <a:latin typeface="Dante"/>
                <a:ea typeface="Dante"/>
                <a:cs typeface="Dante"/>
                <a:sym typeface="Dante"/>
              </a:defRPr>
            </a:lvl1pPr>
          </a:lstStyle>
          <a:p>
            <a:r>
              <a:t>Bacchus Winery</a:t>
            </a:r>
          </a:p>
        </p:txBody>
      </p:sp>
      <p:sp>
        <p:nvSpPr>
          <p:cNvPr id="291" name="Title 1"/>
          <p:cNvSpPr txBox="1">
            <a:spLocks noGrp="1"/>
          </p:cNvSpPr>
          <p:nvPr>
            <p:ph type="title"/>
          </p:nvPr>
        </p:nvSpPr>
        <p:spPr>
          <a:xfrm>
            <a:off x="839787" y="665628"/>
            <a:ext cx="10515601" cy="818996"/>
          </a:xfrm>
          <a:prstGeom prst="rect">
            <a:avLst/>
          </a:prstGeom>
        </p:spPr>
        <p:txBody>
          <a:bodyPr/>
          <a:lstStyle/>
          <a:p>
            <a:r>
              <a:t>ERD Components (continued)</a:t>
            </a:r>
          </a:p>
        </p:txBody>
      </p:sp>
      <p:sp>
        <p:nvSpPr>
          <p:cNvPr id="292" name="Text Placeholder 2"/>
          <p:cNvSpPr txBox="1">
            <a:spLocks noGrp="1"/>
          </p:cNvSpPr>
          <p:nvPr>
            <p:ph type="body" sz="quarter" idx="1"/>
          </p:nvPr>
        </p:nvSpPr>
        <p:spPr>
          <a:prstGeom prst="rect">
            <a:avLst/>
          </a:prstGeom>
        </p:spPr>
        <p:txBody>
          <a:bodyPr/>
          <a:lstStyle>
            <a:lvl1pPr defTabSz="868680">
              <a:spcBef>
                <a:spcPts val="900"/>
              </a:spcBef>
              <a:defRPr sz="1700" spc="500"/>
            </a:lvl1pPr>
          </a:lstStyle>
          <a:p>
            <a:r>
              <a:t>Wine Production</a:t>
            </a:r>
          </a:p>
        </p:txBody>
      </p:sp>
      <p:sp>
        <p:nvSpPr>
          <p:cNvPr id="293" name="Content Placeholder 3"/>
          <p:cNvSpPr txBox="1"/>
          <p:nvPr/>
        </p:nvSpPr>
        <p:spPr>
          <a:xfrm>
            <a:off x="885506" y="2390588"/>
            <a:ext cx="3108963" cy="37512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There are 4 different grape varieties used for different types of wine:</a:t>
            </a:r>
            <a:endParaRPr spc="72">
              <a:latin typeface="+mj-lt"/>
              <a:ea typeface="+mj-ea"/>
              <a:cs typeface="+mj-cs"/>
              <a:sym typeface="Calibri"/>
            </a:endParaRPr>
          </a:p>
          <a:p>
            <a:pPr marL="57150" indent="-285750">
              <a:lnSpc>
                <a:spcPct val="92000"/>
              </a:lnSpc>
              <a:buSzPct val="80000"/>
              <a:buFont typeface="Helvetica"/>
              <a:buChar char="➢"/>
              <a:defRPr sz="1300">
                <a:solidFill>
                  <a:srgbClr val="E2D4CA">
                    <a:alpha val="85000"/>
                  </a:srgbClr>
                </a:solidFill>
                <a:latin typeface="Dante"/>
                <a:ea typeface="Dante"/>
                <a:cs typeface="Dante"/>
                <a:sym typeface="Dante"/>
              </a:defRPr>
            </a:pPr>
            <a:r>
              <a:t>Merlot, Cabernet, Chablis, Chardonnay</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Production line managers fulfill the following tasks:</a:t>
            </a:r>
            <a:endParaRPr spc="72">
              <a:latin typeface="+mj-lt"/>
              <a:ea typeface="+mj-ea"/>
              <a:cs typeface="+mj-cs"/>
              <a:sym typeface="Calibri"/>
            </a:endParaRPr>
          </a:p>
          <a:p>
            <a:pPr marL="57150" indent="-285750">
              <a:lnSpc>
                <a:spcPct val="92000"/>
              </a:lnSpc>
              <a:buSzPct val="80000"/>
              <a:buFont typeface="Helvetica"/>
              <a:buChar char="➢"/>
              <a:defRPr sz="1300">
                <a:solidFill>
                  <a:srgbClr val="E2D4CA">
                    <a:alpha val="85000"/>
                  </a:srgbClr>
                </a:solidFill>
                <a:latin typeface="Dante"/>
                <a:ea typeface="Dante"/>
                <a:cs typeface="Dante"/>
                <a:sym typeface="Dante"/>
              </a:defRPr>
            </a:pPr>
            <a:r>
              <a:t>oversee the production line, scheduling production runs, allocating resources, and ensuring adherence to quality standards and production schedules.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Production records include details of each production batch, including production dates.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Each type of wine requires specific components (grape, bottle, corks, labels).</a:t>
            </a:r>
          </a:p>
        </p:txBody>
      </p:sp>
      <p:sp>
        <p:nvSpPr>
          <p:cNvPr id="294" name="Text Placeholder 4"/>
          <p:cNvSpPr>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None/>
              <a:defRPr sz="1800" b="1" cap="all" spc="600"/>
            </a:lvl1pPr>
          </a:lstStyle>
          <a:p>
            <a:r>
              <a:t>Distribution</a:t>
            </a:r>
          </a:p>
        </p:txBody>
      </p:sp>
      <p:sp>
        <p:nvSpPr>
          <p:cNvPr id="295" name="Content Placeholder 5"/>
          <p:cNvSpPr txBox="1"/>
          <p:nvPr/>
        </p:nvSpPr>
        <p:spPr>
          <a:xfrm>
            <a:off x="4541518" y="2385124"/>
            <a:ext cx="3108963" cy="37512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Track distribution of wines to various distributors.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Distributor profiles include company information, contact details, geographic coverage, sales territories, and contractual agreements.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Each distributor may carry multiple wines.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Shipment tracking allows distributors to monitor the status of their orders in real-time, providing transparency and improving customer satisfaction.</a:t>
            </a:r>
          </a:p>
        </p:txBody>
      </p:sp>
      <p:sp>
        <p:nvSpPr>
          <p:cNvPr id="296" name="Text Placeholder 6"/>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None/>
              <a:defRPr sz="1800" b="1" cap="all" spc="600"/>
            </a:lvl1pPr>
          </a:lstStyle>
          <a:p>
            <a:r>
              <a:t>Employees</a:t>
            </a:r>
          </a:p>
        </p:txBody>
      </p:sp>
      <p:sp>
        <p:nvSpPr>
          <p:cNvPr id="297" name="Content Placeholder 7"/>
          <p:cNvSpPr txBox="1"/>
          <p:nvPr/>
        </p:nvSpPr>
        <p:spPr>
          <a:xfrm>
            <a:off x="8197533" y="2387501"/>
            <a:ext cx="3108962" cy="37512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pPr marL="228600" indent="-228600">
              <a:lnSpc>
                <a:spcPct val="108000"/>
              </a:lnSpc>
              <a:spcBef>
                <a:spcPts val="1000"/>
              </a:spcBef>
              <a:buSzPct val="80000"/>
              <a:buFont typeface="Arial"/>
              <a:buChar char="•"/>
              <a:defRPr sz="2000">
                <a:solidFill>
                  <a:srgbClr val="E2D4CA">
                    <a:alpha val="85000"/>
                  </a:srgbClr>
                </a:solidFill>
                <a:latin typeface="Dante"/>
                <a:ea typeface="Dante"/>
                <a:cs typeface="Dante"/>
                <a:sym typeface="Dante"/>
              </a:defRPr>
            </a:pPr>
            <a:r>
              <a:t>Record details of employees (name, role, contact information, etc.).</a:t>
            </a:r>
            <a:endParaRPr spc="100"/>
          </a:p>
          <a:p>
            <a:pPr marL="228600" indent="-228600">
              <a:lnSpc>
                <a:spcPct val="108000"/>
              </a:lnSpc>
              <a:spcBef>
                <a:spcPts val="1000"/>
              </a:spcBef>
              <a:buSzPct val="80000"/>
              <a:buFont typeface="Arial"/>
              <a:buChar char="•"/>
              <a:defRPr sz="2000">
                <a:solidFill>
                  <a:srgbClr val="E2D4CA">
                    <a:alpha val="85000"/>
                  </a:srgbClr>
                </a:solidFill>
                <a:latin typeface="Dante"/>
                <a:ea typeface="Dante"/>
                <a:cs typeface="Dante"/>
                <a:sym typeface="Dante"/>
              </a:defRPr>
            </a:pPr>
            <a:r>
              <a:t>Timekeeping functionality captures employee work hours, including regular overtime, breaks, and absences.</a:t>
            </a:r>
          </a:p>
        </p:txBody>
      </p:sp>
      <p:sp>
        <p:nvSpPr>
          <p:cNvPr id="298" name="Date Placeholder 8"/>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chor="ctr">
            <a:spAutoFit/>
          </a:bodyPr>
          <a:lstStyle>
            <a:lvl1pPr>
              <a:defRPr sz="900" b="1" spc="100">
                <a:solidFill>
                  <a:srgbClr val="E2D4CA">
                    <a:alpha val="75000"/>
                  </a:srgbClr>
                </a:solidFill>
                <a:latin typeface="Dante"/>
                <a:ea typeface="Dante"/>
                <a:cs typeface="Dante"/>
                <a:sym typeface="Dante"/>
              </a:defRPr>
            </a:lvl1pPr>
          </a:lstStyle>
          <a:p>
            <a:r>
              <a:t>Group 2</a:t>
            </a:r>
          </a:p>
        </p:txBody>
      </p:sp>
      <p:sp>
        <p:nvSpPr>
          <p:cNvPr id="299" name="Slide Number Placeholder 10"/>
          <p:cNvSpPr txBox="1">
            <a:spLocks noGrp="1"/>
          </p:cNvSpPr>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Tree>
  </p:cSld>
  <p:clrMapOvr>
    <a:masterClrMapping/>
  </p:clrMapOvr>
  <p:transition spd="med"/>
</p:sld>
</file>

<file path=ppt/theme/theme1.xml><?xml version="1.0" encoding="utf-8"?>
<a:theme xmlns:a="http://schemas.openxmlformats.org/drawingml/2006/main" name="PineVTI">
  <a:themeElements>
    <a:clrScheme name="PineVTI">
      <a:dk1>
        <a:srgbClr val="000000"/>
      </a:dk1>
      <a:lt1>
        <a:srgbClr val="081B19"/>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81B19"/>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ineVTI">
  <a:themeElements>
    <a:clrScheme name="PineVTI">
      <a:dk1>
        <a:srgbClr val="000000"/>
      </a:dk1>
      <a:lt1>
        <a:srgbClr val="FFFFFF"/>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81B19"/>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876</Words>
  <Application>Microsoft Office PowerPoint</Application>
  <PresentationFormat>Widescreen</PresentationFormat>
  <Paragraphs>115</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Dante</vt:lpstr>
      <vt:lpstr>Helvetica</vt:lpstr>
      <vt:lpstr>PineVTI</vt:lpstr>
      <vt:lpstr>Bacchus Winery</vt:lpstr>
      <vt:lpstr>Agenda</vt:lpstr>
      <vt:lpstr>About the Case Study</vt:lpstr>
      <vt:lpstr>Meet the Team</vt:lpstr>
      <vt:lpstr>Business Rules</vt:lpstr>
      <vt:lpstr>Business Rules</vt:lpstr>
      <vt:lpstr>Our Solution</vt:lpstr>
      <vt:lpstr>ERD Components</vt:lpstr>
      <vt:lpstr>ERD Components (continued)</vt:lpstr>
      <vt:lpstr>ERD</vt:lpstr>
      <vt:lpstr>Reports</vt:lpstr>
      <vt:lpstr>Bacchus Winery Supplies Inventory Report</vt:lpstr>
      <vt:lpstr>Bacchus Winery Distributor Report</vt:lpstr>
      <vt:lpstr>Bacchus Winery Employee Time Report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Bacchus Winery</dc:title>
  <dc:creator>Kristina</dc:creator>
  <cp:lastModifiedBy>Kristina Vasquez</cp:lastModifiedBy>
  <cp:revision>1</cp:revision>
  <dcterms:modified xsi:type="dcterms:W3CDTF">2024-03-04T04:26:11Z</dcterms:modified>
</cp:coreProperties>
</file>